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4" r:id="rId5"/>
    <p:sldMasterId id="2147483676" r:id="rId6"/>
  </p:sldMasterIdLst>
  <p:sldIdLst>
    <p:sldId id="270" r:id="rId7"/>
    <p:sldId id="286" r:id="rId8"/>
    <p:sldId id="285" r:id="rId9"/>
    <p:sldId id="271" r:id="rId10"/>
    <p:sldId id="294" r:id="rId11"/>
    <p:sldId id="277" r:id="rId12"/>
    <p:sldId id="291" r:id="rId13"/>
    <p:sldId id="278" r:id="rId14"/>
    <p:sldId id="295" r:id="rId15"/>
    <p:sldId id="296" r:id="rId16"/>
    <p:sldId id="288" r:id="rId17"/>
    <p:sldId id="292" r:id="rId18"/>
    <p:sldId id="290" r:id="rId19"/>
  </p:sldIdLst>
  <p:sldSz cx="13004800" cy="9753600"/>
  <p:notesSz cx="6799263" cy="9929813"/>
  <p:defaultTextStyle>
    <a:defPPr>
      <a:defRPr lang="nl-NL"/>
    </a:defPPr>
    <a:lvl1pPr marL="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jboer, Brendan" initials="NB" lastIdx="0" clrIdx="0">
    <p:extLst>
      <p:ext uri="{19B8F6BF-5375-455C-9EA6-DF929625EA0E}">
        <p15:presenceInfo xmlns:p15="http://schemas.microsoft.com/office/powerpoint/2012/main" userId="S-1-5-21-2016003833-2107679736-3575074108-513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C9"/>
    <a:srgbClr val="82D251"/>
    <a:srgbClr val="E0EED4"/>
    <a:srgbClr val="66FF33"/>
    <a:srgbClr val="1966FF"/>
    <a:srgbClr val="CCEAE5"/>
    <a:srgbClr val="00947D"/>
    <a:srgbClr val="78B324"/>
    <a:srgbClr val="ACD5F0"/>
    <a:srgbClr val="E5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A9931C-447E-4054-9162-BF4CA5429A0D}" v="97" dt="2021-01-08T16:37:51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6740" autoAdjust="0"/>
  </p:normalViewPr>
  <p:slideViewPr>
    <p:cSldViewPr showGuides="1">
      <p:cViewPr varScale="1">
        <p:scale>
          <a:sx n="48" d="100"/>
          <a:sy n="48" d="100"/>
        </p:scale>
        <p:origin x="1470" y="5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ten, LLM (Liene)" userId="b8fe06bb-7cfa-4f96-b8a0-f4e7fbc49ef5" providerId="ADAL" clId="{F8A9931C-447E-4054-9162-BF4CA5429A0D}"/>
    <pc:docChg chg="undo custSel addSld delSld modSld sldOrd">
      <pc:chgData name="Selten, LLM (Liene)" userId="b8fe06bb-7cfa-4f96-b8a0-f4e7fbc49ef5" providerId="ADAL" clId="{F8A9931C-447E-4054-9162-BF4CA5429A0D}" dt="2021-01-08T16:42:22.274" v="952" actId="20577"/>
      <pc:docMkLst>
        <pc:docMk/>
      </pc:docMkLst>
      <pc:sldChg chg="del">
        <pc:chgData name="Selten, LLM (Liene)" userId="b8fe06bb-7cfa-4f96-b8a0-f4e7fbc49ef5" providerId="ADAL" clId="{F8A9931C-447E-4054-9162-BF4CA5429A0D}" dt="2021-01-06T09:58:29.152" v="0" actId="47"/>
        <pc:sldMkLst>
          <pc:docMk/>
          <pc:sldMk cId="2776987195" sldId="261"/>
        </pc:sldMkLst>
      </pc:sldChg>
      <pc:sldChg chg="del">
        <pc:chgData name="Selten, LLM (Liene)" userId="b8fe06bb-7cfa-4f96-b8a0-f4e7fbc49ef5" providerId="ADAL" clId="{F8A9931C-447E-4054-9162-BF4CA5429A0D}" dt="2021-01-06T09:58:29.459" v="1" actId="47"/>
        <pc:sldMkLst>
          <pc:docMk/>
          <pc:sldMk cId="3896318775" sldId="267"/>
        </pc:sldMkLst>
      </pc:sldChg>
      <pc:sldChg chg="del">
        <pc:chgData name="Selten, LLM (Liene)" userId="b8fe06bb-7cfa-4f96-b8a0-f4e7fbc49ef5" providerId="ADAL" clId="{F8A9931C-447E-4054-9162-BF4CA5429A0D}" dt="2021-01-06T09:58:30.772" v="8" actId="47"/>
        <pc:sldMkLst>
          <pc:docMk/>
          <pc:sldMk cId="3789771422" sldId="268"/>
        </pc:sldMkLst>
      </pc:sldChg>
      <pc:sldChg chg="del">
        <pc:chgData name="Selten, LLM (Liene)" userId="b8fe06bb-7cfa-4f96-b8a0-f4e7fbc49ef5" providerId="ADAL" clId="{F8A9931C-447E-4054-9162-BF4CA5429A0D}" dt="2021-01-06T09:58:31.201" v="9" actId="47"/>
        <pc:sldMkLst>
          <pc:docMk/>
          <pc:sldMk cId="3163126451" sldId="269"/>
        </pc:sldMkLst>
      </pc:sldChg>
      <pc:sldChg chg="addSp delSp modSp mod">
        <pc:chgData name="Selten, LLM (Liene)" userId="b8fe06bb-7cfa-4f96-b8a0-f4e7fbc49ef5" providerId="ADAL" clId="{F8A9931C-447E-4054-9162-BF4CA5429A0D}" dt="2021-01-08T15:37:14.307" v="21"/>
        <pc:sldMkLst>
          <pc:docMk/>
          <pc:sldMk cId="2341987567" sldId="270"/>
        </pc:sldMkLst>
        <pc:spChg chg="del">
          <ac:chgData name="Selten, LLM (Liene)" userId="b8fe06bb-7cfa-4f96-b8a0-f4e7fbc49ef5" providerId="ADAL" clId="{F8A9931C-447E-4054-9162-BF4CA5429A0D}" dt="2021-01-08T15:36:59.029" v="18" actId="478"/>
          <ac:spMkLst>
            <pc:docMk/>
            <pc:sldMk cId="2341987567" sldId="270"/>
            <ac:spMk id="2" creationId="{00000000-0000-0000-0000-000000000000}"/>
          </ac:spMkLst>
        </pc:spChg>
        <pc:spChg chg="mod">
          <ac:chgData name="Selten, LLM (Liene)" userId="b8fe06bb-7cfa-4f96-b8a0-f4e7fbc49ef5" providerId="ADAL" clId="{F8A9931C-447E-4054-9162-BF4CA5429A0D}" dt="2021-01-08T15:37:03.295" v="20" actId="1076"/>
          <ac:spMkLst>
            <pc:docMk/>
            <pc:sldMk cId="2341987567" sldId="270"/>
            <ac:spMk id="3" creationId="{00000000-0000-0000-0000-000000000000}"/>
          </ac:spMkLst>
        </pc:spChg>
        <pc:spChg chg="add del mod">
          <ac:chgData name="Selten, LLM (Liene)" userId="b8fe06bb-7cfa-4f96-b8a0-f4e7fbc49ef5" providerId="ADAL" clId="{F8A9931C-447E-4054-9162-BF4CA5429A0D}" dt="2021-01-08T15:37:00.533" v="19" actId="478"/>
          <ac:spMkLst>
            <pc:docMk/>
            <pc:sldMk cId="2341987567" sldId="270"/>
            <ac:spMk id="5" creationId="{B9BA287F-FC6A-4FD9-816E-7F50381BC61A}"/>
          </ac:spMkLst>
        </pc:spChg>
        <pc:picChg chg="add mod">
          <ac:chgData name="Selten, LLM (Liene)" userId="b8fe06bb-7cfa-4f96-b8a0-f4e7fbc49ef5" providerId="ADAL" clId="{F8A9931C-447E-4054-9162-BF4CA5429A0D}" dt="2021-01-08T15:37:14.307" v="21"/>
          <ac:picMkLst>
            <pc:docMk/>
            <pc:sldMk cId="2341987567" sldId="270"/>
            <ac:picMk id="8" creationId="{1785E5BA-1955-4971-84C6-4F1C8202FD97}"/>
          </ac:picMkLst>
        </pc:picChg>
      </pc:sldChg>
      <pc:sldChg chg="addSp delSp modSp mod delAnim modAnim">
        <pc:chgData name="Selten, LLM (Liene)" userId="b8fe06bb-7cfa-4f96-b8a0-f4e7fbc49ef5" providerId="ADAL" clId="{F8A9931C-447E-4054-9162-BF4CA5429A0D}" dt="2021-01-08T15:55:16.944" v="359" actId="14100"/>
        <pc:sldMkLst>
          <pc:docMk/>
          <pc:sldMk cId="702817217" sldId="271"/>
        </pc:sldMkLst>
        <pc:spChg chg="mod">
          <ac:chgData name="Selten, LLM (Liene)" userId="b8fe06bb-7cfa-4f96-b8a0-f4e7fbc49ef5" providerId="ADAL" clId="{F8A9931C-447E-4054-9162-BF4CA5429A0D}" dt="2021-01-08T15:38:55.410" v="197" actId="20577"/>
          <ac:spMkLst>
            <pc:docMk/>
            <pc:sldMk cId="702817217" sldId="271"/>
            <ac:spMk id="2" creationId="{00000000-0000-0000-0000-000000000000}"/>
          </ac:spMkLst>
        </pc:spChg>
        <pc:spChg chg="del">
          <ac:chgData name="Selten, LLM (Liene)" userId="b8fe06bb-7cfa-4f96-b8a0-f4e7fbc49ef5" providerId="ADAL" clId="{F8A9931C-447E-4054-9162-BF4CA5429A0D}" dt="2021-01-08T15:47:46.391" v="257" actId="478"/>
          <ac:spMkLst>
            <pc:docMk/>
            <pc:sldMk cId="702817217" sldId="271"/>
            <ac:spMk id="3" creationId="{CE70988F-A662-4648-8AC7-3B885774BB47}"/>
          </ac:spMkLst>
        </pc:spChg>
        <pc:spChg chg="add mod">
          <ac:chgData name="Selten, LLM (Liene)" userId="b8fe06bb-7cfa-4f96-b8a0-f4e7fbc49ef5" providerId="ADAL" clId="{F8A9931C-447E-4054-9162-BF4CA5429A0D}" dt="2021-01-08T15:51:05.192" v="342" actId="207"/>
          <ac:spMkLst>
            <pc:docMk/>
            <pc:sldMk cId="702817217" sldId="271"/>
            <ac:spMk id="9" creationId="{E2A5599E-9821-49B3-9CB4-CC61A2F7C7F4}"/>
          </ac:spMkLst>
        </pc:spChg>
        <pc:spChg chg="del mod">
          <ac:chgData name="Selten, LLM (Liene)" userId="b8fe06bb-7cfa-4f96-b8a0-f4e7fbc49ef5" providerId="ADAL" clId="{F8A9931C-447E-4054-9162-BF4CA5429A0D}" dt="2021-01-08T15:49:06.622" v="322" actId="478"/>
          <ac:spMkLst>
            <pc:docMk/>
            <pc:sldMk cId="702817217" sldId="271"/>
            <ac:spMk id="11" creationId="{7EB75359-7949-489C-B981-4D40B88278B5}"/>
          </ac:spMkLst>
        </pc:spChg>
        <pc:picChg chg="add mod">
          <ac:chgData name="Selten, LLM (Liene)" userId="b8fe06bb-7cfa-4f96-b8a0-f4e7fbc49ef5" providerId="ADAL" clId="{F8A9931C-447E-4054-9162-BF4CA5429A0D}" dt="2021-01-08T15:38:47.128" v="189"/>
          <ac:picMkLst>
            <pc:docMk/>
            <pc:sldMk cId="702817217" sldId="271"/>
            <ac:picMk id="7" creationId="{0EAF07F6-BF8A-45B0-BF15-70F9DCEA8785}"/>
          </ac:picMkLst>
        </pc:picChg>
        <pc:picChg chg="add mod">
          <ac:chgData name="Selten, LLM (Liene)" userId="b8fe06bb-7cfa-4f96-b8a0-f4e7fbc49ef5" providerId="ADAL" clId="{F8A9931C-447E-4054-9162-BF4CA5429A0D}" dt="2021-01-08T15:49:35.358" v="328" actId="14100"/>
          <ac:picMkLst>
            <pc:docMk/>
            <pc:sldMk cId="702817217" sldId="271"/>
            <ac:picMk id="10" creationId="{8DD61673-D3BB-4824-824A-305B6AC0F333}"/>
          </ac:picMkLst>
        </pc:picChg>
        <pc:picChg chg="add mod">
          <ac:chgData name="Selten, LLM (Liene)" userId="b8fe06bb-7cfa-4f96-b8a0-f4e7fbc49ef5" providerId="ADAL" clId="{F8A9931C-447E-4054-9162-BF4CA5429A0D}" dt="2021-01-08T15:50:58.334" v="341" actId="1076"/>
          <ac:picMkLst>
            <pc:docMk/>
            <pc:sldMk cId="702817217" sldId="271"/>
            <ac:picMk id="12" creationId="{36EC61AB-801F-4D9B-B370-E76B9DA5C778}"/>
          </ac:picMkLst>
        </pc:picChg>
        <pc:picChg chg="add mod modCrop">
          <ac:chgData name="Selten, LLM (Liene)" userId="b8fe06bb-7cfa-4f96-b8a0-f4e7fbc49ef5" providerId="ADAL" clId="{F8A9931C-447E-4054-9162-BF4CA5429A0D}" dt="2021-01-08T15:55:16.944" v="359" actId="14100"/>
          <ac:picMkLst>
            <pc:docMk/>
            <pc:sldMk cId="702817217" sldId="271"/>
            <ac:picMk id="13" creationId="{231EF855-0934-4D8E-B4DD-0E34C2B001B5}"/>
          </ac:picMkLst>
        </pc:picChg>
        <pc:picChg chg="add mod modCrop">
          <ac:chgData name="Selten, LLM (Liene)" userId="b8fe06bb-7cfa-4f96-b8a0-f4e7fbc49ef5" providerId="ADAL" clId="{F8A9931C-447E-4054-9162-BF4CA5429A0D}" dt="2021-01-08T15:54:43.227" v="356" actId="1076"/>
          <ac:picMkLst>
            <pc:docMk/>
            <pc:sldMk cId="702817217" sldId="271"/>
            <ac:picMk id="14" creationId="{036F4A33-6ABF-46D4-9C21-FB4AC52D1ECB}"/>
          </ac:picMkLst>
        </pc:picChg>
        <pc:picChg chg="del">
          <ac:chgData name="Selten, LLM (Liene)" userId="b8fe06bb-7cfa-4f96-b8a0-f4e7fbc49ef5" providerId="ADAL" clId="{F8A9931C-447E-4054-9162-BF4CA5429A0D}" dt="2021-01-08T15:47:44.687" v="256" actId="478"/>
          <ac:picMkLst>
            <pc:docMk/>
            <pc:sldMk cId="702817217" sldId="271"/>
            <ac:picMk id="15" creationId="{64CE2B0B-094F-4E99-B7E8-9DB8319175B5}"/>
          </ac:picMkLst>
        </pc:picChg>
      </pc:sldChg>
      <pc:sldChg chg="del">
        <pc:chgData name="Selten, LLM (Liene)" userId="b8fe06bb-7cfa-4f96-b8a0-f4e7fbc49ef5" providerId="ADAL" clId="{F8A9931C-447E-4054-9162-BF4CA5429A0D}" dt="2021-01-06T09:58:29.885" v="3" actId="47"/>
        <pc:sldMkLst>
          <pc:docMk/>
          <pc:sldMk cId="1467670410" sldId="273"/>
        </pc:sldMkLst>
      </pc:sldChg>
      <pc:sldChg chg="del">
        <pc:chgData name="Selten, LLM (Liene)" userId="b8fe06bb-7cfa-4f96-b8a0-f4e7fbc49ef5" providerId="ADAL" clId="{F8A9931C-447E-4054-9162-BF4CA5429A0D}" dt="2021-01-06T09:58:30.085" v="4" actId="47"/>
        <pc:sldMkLst>
          <pc:docMk/>
          <pc:sldMk cId="2095860640" sldId="274"/>
        </pc:sldMkLst>
      </pc:sldChg>
      <pc:sldChg chg="del">
        <pc:chgData name="Selten, LLM (Liene)" userId="b8fe06bb-7cfa-4f96-b8a0-f4e7fbc49ef5" providerId="ADAL" clId="{F8A9931C-447E-4054-9162-BF4CA5429A0D}" dt="2021-01-06T09:58:31.624" v="11" actId="47"/>
        <pc:sldMkLst>
          <pc:docMk/>
          <pc:sldMk cId="3974115656" sldId="275"/>
        </pc:sldMkLst>
      </pc:sldChg>
      <pc:sldChg chg="del">
        <pc:chgData name="Selten, LLM (Liene)" userId="b8fe06bb-7cfa-4f96-b8a0-f4e7fbc49ef5" providerId="ADAL" clId="{F8A9931C-447E-4054-9162-BF4CA5429A0D}" dt="2021-01-06T09:58:32.681" v="13" actId="47"/>
        <pc:sldMkLst>
          <pc:docMk/>
          <pc:sldMk cId="3818247990" sldId="276"/>
        </pc:sldMkLst>
      </pc:sldChg>
      <pc:sldChg chg="addSp delSp modSp mod modAnim">
        <pc:chgData name="Selten, LLM (Liene)" userId="b8fe06bb-7cfa-4f96-b8a0-f4e7fbc49ef5" providerId="ADAL" clId="{F8A9931C-447E-4054-9162-BF4CA5429A0D}" dt="2021-01-08T16:00:00.042" v="427" actId="1038"/>
        <pc:sldMkLst>
          <pc:docMk/>
          <pc:sldMk cId="3535411314" sldId="277"/>
        </pc:sldMkLst>
        <pc:spChg chg="mod">
          <ac:chgData name="Selten, LLM (Liene)" userId="b8fe06bb-7cfa-4f96-b8a0-f4e7fbc49ef5" providerId="ADAL" clId="{F8A9931C-447E-4054-9162-BF4CA5429A0D}" dt="2021-01-08T15:39:08.853" v="200"/>
          <ac:spMkLst>
            <pc:docMk/>
            <pc:sldMk cId="3535411314" sldId="277"/>
            <ac:spMk id="2" creationId="{00000000-0000-0000-0000-000000000000}"/>
          </ac:spMkLst>
        </pc:spChg>
        <pc:spChg chg="mod">
          <ac:chgData name="Selten, LLM (Liene)" userId="b8fe06bb-7cfa-4f96-b8a0-f4e7fbc49ef5" providerId="ADAL" clId="{F8A9931C-447E-4054-9162-BF4CA5429A0D}" dt="2021-01-08T16:00:00.042" v="427" actId="1038"/>
          <ac:spMkLst>
            <pc:docMk/>
            <pc:sldMk cId="3535411314" sldId="277"/>
            <ac:spMk id="10" creationId="{FF27ECD6-963F-4C69-BA1B-53F056CD9422}"/>
          </ac:spMkLst>
        </pc:spChg>
        <pc:spChg chg="mod">
          <ac:chgData name="Selten, LLM (Liene)" userId="b8fe06bb-7cfa-4f96-b8a0-f4e7fbc49ef5" providerId="ADAL" clId="{F8A9931C-447E-4054-9162-BF4CA5429A0D}" dt="2021-01-08T15:59:30.625" v="418" actId="207"/>
          <ac:spMkLst>
            <pc:docMk/>
            <pc:sldMk cId="3535411314" sldId="277"/>
            <ac:spMk id="11" creationId="{7EB75359-7949-489C-B981-4D40B88278B5}"/>
          </ac:spMkLst>
        </pc:spChg>
        <pc:picChg chg="add del mod">
          <ac:chgData name="Selten, LLM (Liene)" userId="b8fe06bb-7cfa-4f96-b8a0-f4e7fbc49ef5" providerId="ADAL" clId="{F8A9931C-447E-4054-9162-BF4CA5429A0D}" dt="2021-01-08T15:41:27.097" v="246" actId="478"/>
          <ac:picMkLst>
            <pc:docMk/>
            <pc:sldMk cId="3535411314" sldId="277"/>
            <ac:picMk id="5" creationId="{AE4ED8C6-15FF-47DF-BD3C-CF1CA507377D}"/>
          </ac:picMkLst>
        </pc:picChg>
        <pc:picChg chg="mod modCrop">
          <ac:chgData name="Selten, LLM (Liene)" userId="b8fe06bb-7cfa-4f96-b8a0-f4e7fbc49ef5" providerId="ADAL" clId="{F8A9931C-447E-4054-9162-BF4CA5429A0D}" dt="2021-01-08T15:58:55.990" v="401" actId="1076"/>
          <ac:picMkLst>
            <pc:docMk/>
            <pc:sldMk cId="3535411314" sldId="277"/>
            <ac:picMk id="6" creationId="{410EF894-C61A-4345-9575-7EE3C1E8BC1B}"/>
          </ac:picMkLst>
        </pc:picChg>
        <pc:picChg chg="add mod">
          <ac:chgData name="Selten, LLM (Liene)" userId="b8fe06bb-7cfa-4f96-b8a0-f4e7fbc49ef5" providerId="ADAL" clId="{F8A9931C-447E-4054-9162-BF4CA5429A0D}" dt="2021-01-08T15:38:45.802" v="188"/>
          <ac:picMkLst>
            <pc:docMk/>
            <pc:sldMk cId="3535411314" sldId="277"/>
            <ac:picMk id="7" creationId="{62532EBA-94EE-426F-936F-13801E4D832E}"/>
          </ac:picMkLst>
        </pc:picChg>
        <pc:picChg chg="add del mod">
          <ac:chgData name="Selten, LLM (Liene)" userId="b8fe06bb-7cfa-4f96-b8a0-f4e7fbc49ef5" providerId="ADAL" clId="{F8A9931C-447E-4054-9162-BF4CA5429A0D}" dt="2021-01-08T15:57:16.459" v="387" actId="478"/>
          <ac:picMkLst>
            <pc:docMk/>
            <pc:sldMk cId="3535411314" sldId="277"/>
            <ac:picMk id="12" creationId="{BB9DB829-21B4-4285-8F77-DA21BC00B84E}"/>
          </ac:picMkLst>
        </pc:picChg>
      </pc:sldChg>
      <pc:sldChg chg="addSp modSp mod">
        <pc:chgData name="Selten, LLM (Liene)" userId="b8fe06bb-7cfa-4f96-b8a0-f4e7fbc49ef5" providerId="ADAL" clId="{F8A9931C-447E-4054-9162-BF4CA5429A0D}" dt="2021-01-08T16:04:22.715" v="476" actId="207"/>
        <pc:sldMkLst>
          <pc:docMk/>
          <pc:sldMk cId="1130660072" sldId="278"/>
        </pc:sldMkLst>
        <pc:spChg chg="mod">
          <ac:chgData name="Selten, LLM (Liene)" userId="b8fe06bb-7cfa-4f96-b8a0-f4e7fbc49ef5" providerId="ADAL" clId="{F8A9931C-447E-4054-9162-BF4CA5429A0D}" dt="2021-01-08T15:39:12.490" v="201"/>
          <ac:spMkLst>
            <pc:docMk/>
            <pc:sldMk cId="1130660072" sldId="278"/>
            <ac:spMk id="2" creationId="{00000000-0000-0000-0000-000000000000}"/>
          </ac:spMkLst>
        </pc:spChg>
        <pc:spChg chg="mod">
          <ac:chgData name="Selten, LLM (Liene)" userId="b8fe06bb-7cfa-4f96-b8a0-f4e7fbc49ef5" providerId="ADAL" clId="{F8A9931C-447E-4054-9162-BF4CA5429A0D}" dt="2021-01-08T16:03:50.042" v="474" actId="14100"/>
          <ac:spMkLst>
            <pc:docMk/>
            <pc:sldMk cId="1130660072" sldId="278"/>
            <ac:spMk id="10" creationId="{FF27ECD6-963F-4C69-BA1B-53F056CD9422}"/>
          </ac:spMkLst>
        </pc:spChg>
        <pc:spChg chg="mod">
          <ac:chgData name="Selten, LLM (Liene)" userId="b8fe06bb-7cfa-4f96-b8a0-f4e7fbc49ef5" providerId="ADAL" clId="{F8A9931C-447E-4054-9162-BF4CA5429A0D}" dt="2021-01-08T16:04:22.715" v="476" actId="207"/>
          <ac:spMkLst>
            <pc:docMk/>
            <pc:sldMk cId="1130660072" sldId="278"/>
            <ac:spMk id="11" creationId="{7EB75359-7949-489C-B981-4D40B88278B5}"/>
          </ac:spMkLst>
        </pc:spChg>
        <pc:spChg chg="mod">
          <ac:chgData name="Selten, LLM (Liene)" userId="b8fe06bb-7cfa-4f96-b8a0-f4e7fbc49ef5" providerId="ADAL" clId="{F8A9931C-447E-4054-9162-BF4CA5429A0D}" dt="2021-01-08T16:03:59.431" v="475" actId="14100"/>
          <ac:spMkLst>
            <pc:docMk/>
            <pc:sldMk cId="1130660072" sldId="278"/>
            <ac:spMk id="12" creationId="{F753607D-F6D1-47E0-BE6D-7C8C085C7C1A}"/>
          </ac:spMkLst>
        </pc:spChg>
        <pc:spChg chg="mod">
          <ac:chgData name="Selten, LLM (Liene)" userId="b8fe06bb-7cfa-4f96-b8a0-f4e7fbc49ef5" providerId="ADAL" clId="{F8A9931C-447E-4054-9162-BF4CA5429A0D}" dt="2021-01-08T16:03:27.628" v="472" actId="14100"/>
          <ac:spMkLst>
            <pc:docMk/>
            <pc:sldMk cId="1130660072" sldId="278"/>
            <ac:spMk id="16" creationId="{100D2321-B517-4DBB-82D9-EC620CB8A926}"/>
          </ac:spMkLst>
        </pc:spChg>
        <pc:picChg chg="mod">
          <ac:chgData name="Selten, LLM (Liene)" userId="b8fe06bb-7cfa-4f96-b8a0-f4e7fbc49ef5" providerId="ADAL" clId="{F8A9931C-447E-4054-9162-BF4CA5429A0D}" dt="2021-01-08T16:02:33.877" v="465" actId="1076"/>
          <ac:picMkLst>
            <pc:docMk/>
            <pc:sldMk cId="1130660072" sldId="278"/>
            <ac:picMk id="7" creationId="{4D8CE5C7-5544-4400-AFD2-6C3FEC4307D5}"/>
          </ac:picMkLst>
        </pc:picChg>
        <pc:picChg chg="add mod">
          <ac:chgData name="Selten, LLM (Liene)" userId="b8fe06bb-7cfa-4f96-b8a0-f4e7fbc49ef5" providerId="ADAL" clId="{F8A9931C-447E-4054-9162-BF4CA5429A0D}" dt="2021-01-08T15:38:43.850" v="187"/>
          <ac:picMkLst>
            <pc:docMk/>
            <pc:sldMk cId="1130660072" sldId="278"/>
            <ac:picMk id="9" creationId="{1B53A4B3-04FE-483A-BE5F-1D69227AF0C8}"/>
          </ac:picMkLst>
        </pc:picChg>
      </pc:sldChg>
      <pc:sldChg chg="del">
        <pc:chgData name="Selten, LLM (Liene)" userId="b8fe06bb-7cfa-4f96-b8a0-f4e7fbc49ef5" providerId="ADAL" clId="{F8A9931C-447E-4054-9162-BF4CA5429A0D}" dt="2021-01-06T09:58:29.700" v="2" actId="47"/>
        <pc:sldMkLst>
          <pc:docMk/>
          <pc:sldMk cId="900207509" sldId="279"/>
        </pc:sldMkLst>
      </pc:sldChg>
      <pc:sldChg chg="del">
        <pc:chgData name="Selten, LLM (Liene)" userId="b8fe06bb-7cfa-4f96-b8a0-f4e7fbc49ef5" providerId="ADAL" clId="{F8A9931C-447E-4054-9162-BF4CA5429A0D}" dt="2021-01-06T09:58:30.351" v="5" actId="47"/>
        <pc:sldMkLst>
          <pc:docMk/>
          <pc:sldMk cId="140287963" sldId="280"/>
        </pc:sldMkLst>
      </pc:sldChg>
      <pc:sldChg chg="del">
        <pc:chgData name="Selten, LLM (Liene)" userId="b8fe06bb-7cfa-4f96-b8a0-f4e7fbc49ef5" providerId="ADAL" clId="{F8A9931C-447E-4054-9162-BF4CA5429A0D}" dt="2021-01-06T09:58:30.435" v="6" actId="47"/>
        <pc:sldMkLst>
          <pc:docMk/>
          <pc:sldMk cId="660492123" sldId="281"/>
        </pc:sldMkLst>
      </pc:sldChg>
      <pc:sldChg chg="del">
        <pc:chgData name="Selten, LLM (Liene)" userId="b8fe06bb-7cfa-4f96-b8a0-f4e7fbc49ef5" providerId="ADAL" clId="{F8A9931C-447E-4054-9162-BF4CA5429A0D}" dt="2021-01-06T09:58:30.662" v="7" actId="47"/>
        <pc:sldMkLst>
          <pc:docMk/>
          <pc:sldMk cId="2233594389" sldId="282"/>
        </pc:sldMkLst>
      </pc:sldChg>
      <pc:sldChg chg="del">
        <pc:chgData name="Selten, LLM (Liene)" userId="b8fe06bb-7cfa-4f96-b8a0-f4e7fbc49ef5" providerId="ADAL" clId="{F8A9931C-447E-4054-9162-BF4CA5429A0D}" dt="2021-01-06T09:58:31.578" v="10" actId="47"/>
        <pc:sldMkLst>
          <pc:docMk/>
          <pc:sldMk cId="2843537441" sldId="283"/>
        </pc:sldMkLst>
      </pc:sldChg>
      <pc:sldChg chg="del">
        <pc:chgData name="Selten, LLM (Liene)" userId="b8fe06bb-7cfa-4f96-b8a0-f4e7fbc49ef5" providerId="ADAL" clId="{F8A9931C-447E-4054-9162-BF4CA5429A0D}" dt="2021-01-06T09:58:31.799" v="12" actId="47"/>
        <pc:sldMkLst>
          <pc:docMk/>
          <pc:sldMk cId="482629153" sldId="284"/>
        </pc:sldMkLst>
      </pc:sldChg>
      <pc:sldChg chg="modSp mod">
        <pc:chgData name="Selten, LLM (Liene)" userId="b8fe06bb-7cfa-4f96-b8a0-f4e7fbc49ef5" providerId="ADAL" clId="{F8A9931C-447E-4054-9162-BF4CA5429A0D}" dt="2021-01-08T15:39:05.222" v="199"/>
        <pc:sldMkLst>
          <pc:docMk/>
          <pc:sldMk cId="691407102" sldId="285"/>
        </pc:sldMkLst>
        <pc:spChg chg="mod">
          <ac:chgData name="Selten, LLM (Liene)" userId="b8fe06bb-7cfa-4f96-b8a0-f4e7fbc49ef5" providerId="ADAL" clId="{F8A9931C-447E-4054-9162-BF4CA5429A0D}" dt="2021-01-08T15:39:05.222" v="199"/>
          <ac:spMkLst>
            <pc:docMk/>
            <pc:sldMk cId="691407102" sldId="285"/>
            <ac:spMk id="2" creationId="{E88730C3-E112-4FEE-BAB0-71A6380229F7}"/>
          </ac:spMkLst>
        </pc:spChg>
        <pc:spChg chg="mod">
          <ac:chgData name="Selten, LLM (Liene)" userId="b8fe06bb-7cfa-4f96-b8a0-f4e7fbc49ef5" providerId="ADAL" clId="{F8A9931C-447E-4054-9162-BF4CA5429A0D}" dt="2021-01-08T15:38:02.709" v="182" actId="20577"/>
          <ac:spMkLst>
            <pc:docMk/>
            <pc:sldMk cId="691407102" sldId="285"/>
            <ac:spMk id="3" creationId="{C0A6DC22-B8DE-4B01-9E6D-97957545F232}"/>
          </ac:spMkLst>
        </pc:spChg>
      </pc:sldChg>
      <pc:sldChg chg="addSp delSp modSp mod ord">
        <pc:chgData name="Selten, LLM (Liene)" userId="b8fe06bb-7cfa-4f96-b8a0-f4e7fbc49ef5" providerId="ADAL" clId="{F8A9931C-447E-4054-9162-BF4CA5429A0D}" dt="2021-01-08T15:40:35.232" v="241" actId="14100"/>
        <pc:sldMkLst>
          <pc:docMk/>
          <pc:sldMk cId="623027381" sldId="286"/>
        </pc:sldMkLst>
        <pc:spChg chg="mod">
          <ac:chgData name="Selten, LLM (Liene)" userId="b8fe06bb-7cfa-4f96-b8a0-f4e7fbc49ef5" providerId="ADAL" clId="{F8A9931C-447E-4054-9162-BF4CA5429A0D}" dt="2021-01-08T15:39:02.161" v="198"/>
          <ac:spMkLst>
            <pc:docMk/>
            <pc:sldMk cId="623027381" sldId="286"/>
            <ac:spMk id="2" creationId="{E88730C3-E112-4FEE-BAB0-71A6380229F7}"/>
          </ac:spMkLst>
        </pc:spChg>
        <pc:spChg chg="del mod">
          <ac:chgData name="Selten, LLM (Liene)" userId="b8fe06bb-7cfa-4f96-b8a0-f4e7fbc49ef5" providerId="ADAL" clId="{F8A9931C-447E-4054-9162-BF4CA5429A0D}" dt="2021-01-08T15:40:11.342" v="233" actId="478"/>
          <ac:spMkLst>
            <pc:docMk/>
            <pc:sldMk cId="623027381" sldId="286"/>
            <ac:spMk id="3" creationId="{C0A6DC22-B8DE-4B01-9E6D-97957545F232}"/>
          </ac:spMkLst>
        </pc:spChg>
        <pc:spChg chg="del mod">
          <ac:chgData name="Selten, LLM (Liene)" userId="b8fe06bb-7cfa-4f96-b8a0-f4e7fbc49ef5" providerId="ADAL" clId="{F8A9931C-447E-4054-9162-BF4CA5429A0D}" dt="2021-01-08T15:39:58.515" v="207" actId="478"/>
          <ac:spMkLst>
            <pc:docMk/>
            <pc:sldMk cId="623027381" sldId="286"/>
            <ac:spMk id="4" creationId="{7CF9212D-A71E-4E4F-A5E4-8342F0649720}"/>
          </ac:spMkLst>
        </pc:spChg>
        <pc:spChg chg="add mod">
          <ac:chgData name="Selten, LLM (Liene)" userId="b8fe06bb-7cfa-4f96-b8a0-f4e7fbc49ef5" providerId="ADAL" clId="{F8A9931C-447E-4054-9162-BF4CA5429A0D}" dt="2021-01-08T15:40:07.985" v="232" actId="20577"/>
          <ac:spMkLst>
            <pc:docMk/>
            <pc:sldMk cId="623027381" sldId="286"/>
            <ac:spMk id="7" creationId="{0096044B-C025-40C8-B31D-231785A93A6B}"/>
          </ac:spMkLst>
        </pc:spChg>
        <pc:spChg chg="add del mod">
          <ac:chgData name="Selten, LLM (Liene)" userId="b8fe06bb-7cfa-4f96-b8a0-f4e7fbc49ef5" providerId="ADAL" clId="{F8A9931C-447E-4054-9162-BF4CA5429A0D}" dt="2021-01-08T15:40:13.481" v="234"/>
          <ac:spMkLst>
            <pc:docMk/>
            <pc:sldMk cId="623027381" sldId="286"/>
            <ac:spMk id="9" creationId="{462674CF-D269-4CA1-AF5D-79F331949505}"/>
          </ac:spMkLst>
        </pc:spChg>
        <pc:picChg chg="add mod modCrop">
          <ac:chgData name="Selten, LLM (Liene)" userId="b8fe06bb-7cfa-4f96-b8a0-f4e7fbc49ef5" providerId="ADAL" clId="{F8A9931C-447E-4054-9162-BF4CA5429A0D}" dt="2021-01-08T15:40:35.232" v="241" actId="14100"/>
          <ac:picMkLst>
            <pc:docMk/>
            <pc:sldMk cId="623027381" sldId="286"/>
            <ac:picMk id="11" creationId="{FB745873-A07E-43E5-A30D-65192B6CA1CA}"/>
          </ac:picMkLst>
        </pc:picChg>
      </pc:sldChg>
      <pc:sldChg chg="addSp delSp modSp mod delAnim modAnim">
        <pc:chgData name="Selten, LLM (Liene)" userId="b8fe06bb-7cfa-4f96-b8a0-f4e7fbc49ef5" providerId="ADAL" clId="{F8A9931C-447E-4054-9162-BF4CA5429A0D}" dt="2021-01-08T16:18:57.496" v="710" actId="1076"/>
        <pc:sldMkLst>
          <pc:docMk/>
          <pc:sldMk cId="2145667272" sldId="288"/>
        </pc:sldMkLst>
        <pc:spChg chg="mod">
          <ac:chgData name="Selten, LLM (Liene)" userId="b8fe06bb-7cfa-4f96-b8a0-f4e7fbc49ef5" providerId="ADAL" clId="{F8A9931C-447E-4054-9162-BF4CA5429A0D}" dt="2021-01-08T15:39:16.202" v="202"/>
          <ac:spMkLst>
            <pc:docMk/>
            <pc:sldMk cId="2145667272" sldId="288"/>
            <ac:spMk id="2" creationId="{00000000-0000-0000-0000-000000000000}"/>
          </ac:spMkLst>
        </pc:spChg>
        <pc:spChg chg="add mod">
          <ac:chgData name="Selten, LLM (Liene)" userId="b8fe06bb-7cfa-4f96-b8a0-f4e7fbc49ef5" providerId="ADAL" clId="{F8A9931C-447E-4054-9162-BF4CA5429A0D}" dt="2021-01-08T16:18:57.496" v="710" actId="1076"/>
          <ac:spMkLst>
            <pc:docMk/>
            <pc:sldMk cId="2145667272" sldId="288"/>
            <ac:spMk id="13" creationId="{52FB73FA-70F0-4719-9D73-F02C2864E52C}"/>
          </ac:spMkLst>
        </pc:spChg>
        <pc:picChg chg="add mod">
          <ac:chgData name="Selten, LLM (Liene)" userId="b8fe06bb-7cfa-4f96-b8a0-f4e7fbc49ef5" providerId="ADAL" clId="{F8A9931C-447E-4054-9162-BF4CA5429A0D}" dt="2021-01-08T16:18:15.215" v="705" actId="14100"/>
          <ac:picMkLst>
            <pc:docMk/>
            <pc:sldMk cId="2145667272" sldId="288"/>
            <ac:picMk id="8" creationId="{A9C07003-13E2-4FE1-A52A-97C414D3A454}"/>
          </ac:picMkLst>
        </pc:picChg>
        <pc:picChg chg="add mod modCrop">
          <ac:chgData name="Selten, LLM (Liene)" userId="b8fe06bb-7cfa-4f96-b8a0-f4e7fbc49ef5" providerId="ADAL" clId="{F8A9931C-447E-4054-9162-BF4CA5429A0D}" dt="2021-01-08T16:15:18.788" v="688" actId="14100"/>
          <ac:picMkLst>
            <pc:docMk/>
            <pc:sldMk cId="2145667272" sldId="288"/>
            <ac:picMk id="9" creationId="{8D810E1A-9931-41B7-90E3-0488837C81E2}"/>
          </ac:picMkLst>
        </pc:picChg>
        <pc:picChg chg="del">
          <ac:chgData name="Selten, LLM (Liene)" userId="b8fe06bb-7cfa-4f96-b8a0-f4e7fbc49ef5" providerId="ADAL" clId="{F8A9931C-447E-4054-9162-BF4CA5429A0D}" dt="2021-01-08T15:38:25.226" v="184" actId="478"/>
          <ac:picMkLst>
            <pc:docMk/>
            <pc:sldMk cId="2145667272" sldId="288"/>
            <ac:picMk id="11" creationId="{21169871-90EF-407B-A9D4-43C64425F47D}"/>
          </ac:picMkLst>
        </pc:picChg>
        <pc:picChg chg="del">
          <ac:chgData name="Selten, LLM (Liene)" userId="b8fe06bb-7cfa-4f96-b8a0-f4e7fbc49ef5" providerId="ADAL" clId="{F8A9931C-447E-4054-9162-BF4CA5429A0D}" dt="2021-01-08T15:38:24.385" v="183" actId="478"/>
          <ac:picMkLst>
            <pc:docMk/>
            <pc:sldMk cId="2145667272" sldId="288"/>
            <ac:picMk id="12" creationId="{28B48F10-3E61-4800-8423-C63AA6E16090}"/>
          </ac:picMkLst>
        </pc:picChg>
      </pc:sldChg>
      <pc:sldChg chg="delSp modSp del mod delAnim">
        <pc:chgData name="Selten, LLM (Liene)" userId="b8fe06bb-7cfa-4f96-b8a0-f4e7fbc49ef5" providerId="ADAL" clId="{F8A9931C-447E-4054-9162-BF4CA5429A0D}" dt="2021-01-08T16:36:24.963" v="711" actId="47"/>
        <pc:sldMkLst>
          <pc:docMk/>
          <pc:sldMk cId="687042937" sldId="289"/>
        </pc:sldMkLst>
        <pc:spChg chg="mod">
          <ac:chgData name="Selten, LLM (Liene)" userId="b8fe06bb-7cfa-4f96-b8a0-f4e7fbc49ef5" providerId="ADAL" clId="{F8A9931C-447E-4054-9162-BF4CA5429A0D}" dt="2021-01-08T15:39:21.375" v="203"/>
          <ac:spMkLst>
            <pc:docMk/>
            <pc:sldMk cId="687042937" sldId="289"/>
            <ac:spMk id="2" creationId="{00000000-0000-0000-0000-000000000000}"/>
          </ac:spMkLst>
        </pc:spChg>
        <pc:picChg chg="del">
          <ac:chgData name="Selten, LLM (Liene)" userId="b8fe06bb-7cfa-4f96-b8a0-f4e7fbc49ef5" providerId="ADAL" clId="{F8A9931C-447E-4054-9162-BF4CA5429A0D}" dt="2021-01-08T15:38:27.746" v="186" actId="478"/>
          <ac:picMkLst>
            <pc:docMk/>
            <pc:sldMk cId="687042937" sldId="289"/>
            <ac:picMk id="11" creationId="{21169871-90EF-407B-A9D4-43C64425F47D}"/>
          </ac:picMkLst>
        </pc:picChg>
        <pc:picChg chg="del">
          <ac:chgData name="Selten, LLM (Liene)" userId="b8fe06bb-7cfa-4f96-b8a0-f4e7fbc49ef5" providerId="ADAL" clId="{F8A9931C-447E-4054-9162-BF4CA5429A0D}" dt="2021-01-08T15:38:26.982" v="185" actId="478"/>
          <ac:picMkLst>
            <pc:docMk/>
            <pc:sldMk cId="687042937" sldId="289"/>
            <ac:picMk id="12" creationId="{28B48F10-3E61-4800-8423-C63AA6E16090}"/>
          </ac:picMkLst>
        </pc:picChg>
      </pc:sldChg>
      <pc:sldChg chg="modSp mod">
        <pc:chgData name="Selten, LLM (Liene)" userId="b8fe06bb-7cfa-4f96-b8a0-f4e7fbc49ef5" providerId="ADAL" clId="{F8A9931C-447E-4054-9162-BF4CA5429A0D}" dt="2021-01-08T16:42:22.274" v="952" actId="20577"/>
        <pc:sldMkLst>
          <pc:docMk/>
          <pc:sldMk cId="4246314621" sldId="290"/>
        </pc:sldMkLst>
        <pc:spChg chg="mod">
          <ac:chgData name="Selten, LLM (Liene)" userId="b8fe06bb-7cfa-4f96-b8a0-f4e7fbc49ef5" providerId="ADAL" clId="{F8A9931C-447E-4054-9162-BF4CA5429A0D}" dt="2021-01-08T15:39:25.166" v="204"/>
          <ac:spMkLst>
            <pc:docMk/>
            <pc:sldMk cId="4246314621" sldId="290"/>
            <ac:spMk id="2" creationId="{FA194ACA-3945-41E5-A946-74C75563DFCA}"/>
          </ac:spMkLst>
        </pc:spChg>
        <pc:spChg chg="mod">
          <ac:chgData name="Selten, LLM (Liene)" userId="b8fe06bb-7cfa-4f96-b8a0-f4e7fbc49ef5" providerId="ADAL" clId="{F8A9931C-447E-4054-9162-BF4CA5429A0D}" dt="2021-01-08T16:42:22.274" v="952" actId="20577"/>
          <ac:spMkLst>
            <pc:docMk/>
            <pc:sldMk cId="4246314621" sldId="290"/>
            <ac:spMk id="3" creationId="{EA2A3547-07FA-4ADC-BE6F-57C5911AE4A5}"/>
          </ac:spMkLst>
        </pc:spChg>
      </pc:sldChg>
      <pc:sldChg chg="delSp modSp mod delAnim">
        <pc:chgData name="Selten, LLM (Liene)" userId="b8fe06bb-7cfa-4f96-b8a0-f4e7fbc49ef5" providerId="ADAL" clId="{F8A9931C-447E-4054-9162-BF4CA5429A0D}" dt="2021-01-08T16:01:53.146" v="461" actId="6549"/>
        <pc:sldMkLst>
          <pc:docMk/>
          <pc:sldMk cId="1386227514" sldId="291"/>
        </pc:sldMkLst>
        <pc:spChg chg="mod">
          <ac:chgData name="Selten, LLM (Liene)" userId="b8fe06bb-7cfa-4f96-b8a0-f4e7fbc49ef5" providerId="ADAL" clId="{F8A9931C-447E-4054-9162-BF4CA5429A0D}" dt="2021-01-08T16:01:53.146" v="461" actId="6549"/>
          <ac:spMkLst>
            <pc:docMk/>
            <pc:sldMk cId="1386227514" sldId="291"/>
            <ac:spMk id="4" creationId="{00000000-0000-0000-0000-000000000000}"/>
          </ac:spMkLst>
        </pc:spChg>
        <pc:spChg chg="del">
          <ac:chgData name="Selten, LLM (Liene)" userId="b8fe06bb-7cfa-4f96-b8a0-f4e7fbc49ef5" providerId="ADAL" clId="{F8A9931C-447E-4054-9162-BF4CA5429A0D}" dt="2021-01-08T15:41:34.381" v="249" actId="478"/>
          <ac:spMkLst>
            <pc:docMk/>
            <pc:sldMk cId="1386227514" sldId="291"/>
            <ac:spMk id="10" creationId="{FF27ECD6-963F-4C69-BA1B-53F056CD9422}"/>
          </ac:spMkLst>
        </pc:spChg>
        <pc:spChg chg="del">
          <ac:chgData name="Selten, LLM (Liene)" userId="b8fe06bb-7cfa-4f96-b8a0-f4e7fbc49ef5" providerId="ADAL" clId="{F8A9931C-447E-4054-9162-BF4CA5429A0D}" dt="2021-01-08T15:41:30.793" v="247" actId="478"/>
          <ac:spMkLst>
            <pc:docMk/>
            <pc:sldMk cId="1386227514" sldId="291"/>
            <ac:spMk id="11" creationId="{7EB75359-7949-489C-B981-4D40B88278B5}"/>
          </ac:spMkLst>
        </pc:spChg>
        <pc:picChg chg="mod modCrop">
          <ac:chgData name="Selten, LLM (Liene)" userId="b8fe06bb-7cfa-4f96-b8a0-f4e7fbc49ef5" providerId="ADAL" clId="{F8A9931C-447E-4054-9162-BF4CA5429A0D}" dt="2021-01-08T16:01:47.584" v="459" actId="14100"/>
          <ac:picMkLst>
            <pc:docMk/>
            <pc:sldMk cId="1386227514" sldId="291"/>
            <ac:picMk id="5" creationId="{AE4ED8C6-15FF-47DF-BD3C-CF1CA507377D}"/>
          </ac:picMkLst>
        </pc:picChg>
        <pc:picChg chg="del">
          <ac:chgData name="Selten, LLM (Liene)" userId="b8fe06bb-7cfa-4f96-b8a0-f4e7fbc49ef5" providerId="ADAL" clId="{F8A9931C-447E-4054-9162-BF4CA5429A0D}" dt="2021-01-08T15:41:35.221" v="250" actId="478"/>
          <ac:picMkLst>
            <pc:docMk/>
            <pc:sldMk cId="1386227514" sldId="291"/>
            <ac:picMk id="6" creationId="{410EF894-C61A-4345-9575-7EE3C1E8BC1B}"/>
          </ac:picMkLst>
        </pc:picChg>
      </pc:sldChg>
      <pc:sldChg chg="delSp del mod">
        <pc:chgData name="Selten, LLM (Liene)" userId="b8fe06bb-7cfa-4f96-b8a0-f4e7fbc49ef5" providerId="ADAL" clId="{F8A9931C-447E-4054-9162-BF4CA5429A0D}" dt="2021-01-08T15:55:21.758" v="360" actId="47"/>
        <pc:sldMkLst>
          <pc:docMk/>
          <pc:sldMk cId="1655551680" sldId="293"/>
        </pc:sldMkLst>
        <pc:picChg chg="del">
          <ac:chgData name="Selten, LLM (Liene)" userId="b8fe06bb-7cfa-4f96-b8a0-f4e7fbc49ef5" providerId="ADAL" clId="{F8A9931C-447E-4054-9162-BF4CA5429A0D}" dt="2021-01-08T15:50:36.424" v="335" actId="21"/>
          <ac:picMkLst>
            <pc:docMk/>
            <pc:sldMk cId="1655551680" sldId="293"/>
            <ac:picMk id="15" creationId="{64CE2B0B-094F-4E99-B7E8-9DB8319175B5}"/>
          </ac:picMkLst>
        </pc:picChg>
      </pc:sldChg>
      <pc:sldChg chg="del">
        <pc:chgData name="Selten, LLM (Liene)" userId="b8fe06bb-7cfa-4f96-b8a0-f4e7fbc49ef5" providerId="ADAL" clId="{F8A9931C-447E-4054-9162-BF4CA5429A0D}" dt="2021-01-08T16:01:14.109" v="428" actId="47"/>
        <pc:sldMkLst>
          <pc:docMk/>
          <pc:sldMk cId="2016389865" sldId="293"/>
        </pc:sldMkLst>
      </pc:sldChg>
      <pc:sldChg chg="add del">
        <pc:chgData name="Selten, LLM (Liene)" userId="b8fe06bb-7cfa-4f96-b8a0-f4e7fbc49ef5" providerId="ADAL" clId="{F8A9931C-447E-4054-9162-BF4CA5429A0D}" dt="2021-01-08T15:47:52.021" v="259"/>
        <pc:sldMkLst>
          <pc:docMk/>
          <pc:sldMk cId="684750759" sldId="294"/>
        </pc:sldMkLst>
      </pc:sldChg>
      <pc:sldChg chg="delSp modSp mod delAnim">
        <pc:chgData name="Selten, LLM (Liene)" userId="b8fe06bb-7cfa-4f96-b8a0-f4e7fbc49ef5" providerId="ADAL" clId="{F8A9931C-447E-4054-9162-BF4CA5429A0D}" dt="2021-01-08T15:57:09.255" v="386" actId="1076"/>
        <pc:sldMkLst>
          <pc:docMk/>
          <pc:sldMk cId="1890570837" sldId="294"/>
        </pc:sldMkLst>
        <pc:spChg chg="mod">
          <ac:chgData name="Selten, LLM (Liene)" userId="b8fe06bb-7cfa-4f96-b8a0-f4e7fbc49ef5" providerId="ADAL" clId="{F8A9931C-447E-4054-9162-BF4CA5429A0D}" dt="2021-01-08T15:56:48.669" v="379" actId="20577"/>
          <ac:spMkLst>
            <pc:docMk/>
            <pc:sldMk cId="1890570837" sldId="294"/>
            <ac:spMk id="4" creationId="{00000000-0000-0000-0000-000000000000}"/>
          </ac:spMkLst>
        </pc:spChg>
        <pc:spChg chg="del">
          <ac:chgData name="Selten, LLM (Liene)" userId="b8fe06bb-7cfa-4f96-b8a0-f4e7fbc49ef5" providerId="ADAL" clId="{F8A9931C-447E-4054-9162-BF4CA5429A0D}" dt="2021-01-08T15:56:40.332" v="366" actId="478"/>
          <ac:spMkLst>
            <pc:docMk/>
            <pc:sldMk cId="1890570837" sldId="294"/>
            <ac:spMk id="10" creationId="{FF27ECD6-963F-4C69-BA1B-53F056CD9422}"/>
          </ac:spMkLst>
        </pc:spChg>
        <pc:spChg chg="del">
          <ac:chgData name="Selten, LLM (Liene)" userId="b8fe06bb-7cfa-4f96-b8a0-f4e7fbc49ef5" providerId="ADAL" clId="{F8A9931C-447E-4054-9162-BF4CA5429A0D}" dt="2021-01-08T15:56:36.088" v="363" actId="478"/>
          <ac:spMkLst>
            <pc:docMk/>
            <pc:sldMk cId="1890570837" sldId="294"/>
            <ac:spMk id="11" creationId="{7EB75359-7949-489C-B981-4D40B88278B5}"/>
          </ac:spMkLst>
        </pc:spChg>
        <pc:picChg chg="del">
          <ac:chgData name="Selten, LLM (Liene)" userId="b8fe06bb-7cfa-4f96-b8a0-f4e7fbc49ef5" providerId="ADAL" clId="{F8A9931C-447E-4054-9162-BF4CA5429A0D}" dt="2021-01-08T15:56:36.991" v="364" actId="478"/>
          <ac:picMkLst>
            <pc:docMk/>
            <pc:sldMk cId="1890570837" sldId="294"/>
            <ac:picMk id="6" creationId="{410EF894-C61A-4345-9575-7EE3C1E8BC1B}"/>
          </ac:picMkLst>
        </pc:picChg>
        <pc:picChg chg="mod">
          <ac:chgData name="Selten, LLM (Liene)" userId="b8fe06bb-7cfa-4f96-b8a0-f4e7fbc49ef5" providerId="ADAL" clId="{F8A9931C-447E-4054-9162-BF4CA5429A0D}" dt="2021-01-08T15:57:09.255" v="386" actId="1076"/>
          <ac:picMkLst>
            <pc:docMk/>
            <pc:sldMk cId="1890570837" sldId="294"/>
            <ac:picMk id="12" creationId="{BB9DB829-21B4-4285-8F77-DA21BC00B84E}"/>
          </ac:picMkLst>
        </pc:picChg>
      </pc:sldChg>
      <pc:sldChg chg="addSp delSp modSp mod modAnim">
        <pc:chgData name="Selten, LLM (Liene)" userId="b8fe06bb-7cfa-4f96-b8a0-f4e7fbc49ef5" providerId="ADAL" clId="{F8A9931C-447E-4054-9162-BF4CA5429A0D}" dt="2021-01-08T16:37:51.022" v="751"/>
        <pc:sldMkLst>
          <pc:docMk/>
          <pc:sldMk cId="3739191795" sldId="295"/>
        </pc:sldMkLst>
        <pc:spChg chg="add mod">
          <ac:chgData name="Selten, LLM (Liene)" userId="b8fe06bb-7cfa-4f96-b8a0-f4e7fbc49ef5" providerId="ADAL" clId="{F8A9931C-447E-4054-9162-BF4CA5429A0D}" dt="2021-01-08T16:12:55.423" v="668" actId="20577"/>
          <ac:spMkLst>
            <pc:docMk/>
            <pc:sldMk cId="3739191795" sldId="295"/>
            <ac:spMk id="3" creationId="{CB79C1C5-809B-42A8-B624-B41B0A23AC21}"/>
          </ac:spMkLst>
        </pc:spChg>
        <pc:spChg chg="mod">
          <ac:chgData name="Selten, LLM (Liene)" userId="b8fe06bb-7cfa-4f96-b8a0-f4e7fbc49ef5" providerId="ADAL" clId="{F8A9931C-447E-4054-9162-BF4CA5429A0D}" dt="2021-01-08T16:06:02.009" v="492" actId="20577"/>
          <ac:spMkLst>
            <pc:docMk/>
            <pc:sldMk cId="3739191795" sldId="295"/>
            <ac:spMk id="4" creationId="{00000000-0000-0000-0000-000000000000}"/>
          </ac:spMkLst>
        </pc:spChg>
        <pc:spChg chg="add mod">
          <ac:chgData name="Selten, LLM (Liene)" userId="b8fe06bb-7cfa-4f96-b8a0-f4e7fbc49ef5" providerId="ADAL" clId="{F8A9931C-447E-4054-9162-BF4CA5429A0D}" dt="2021-01-08T16:37:48.466" v="750" actId="1076"/>
          <ac:spMkLst>
            <pc:docMk/>
            <pc:sldMk cId="3739191795" sldId="295"/>
            <ac:spMk id="12" creationId="{E5FD3D57-64B0-4C6F-A9BB-04B54DBA79E2}"/>
          </ac:spMkLst>
        </pc:spChg>
        <pc:picChg chg="del">
          <ac:chgData name="Selten, LLM (Liene)" userId="b8fe06bb-7cfa-4f96-b8a0-f4e7fbc49ef5" providerId="ADAL" clId="{F8A9931C-447E-4054-9162-BF4CA5429A0D}" dt="2021-01-08T16:05:08.295" v="477" actId="478"/>
          <ac:picMkLst>
            <pc:docMk/>
            <pc:sldMk cId="3739191795" sldId="295"/>
            <ac:picMk id="5" creationId="{AE4ED8C6-15FF-47DF-BD3C-CF1CA507377D}"/>
          </ac:picMkLst>
        </pc:picChg>
        <pc:picChg chg="add mod modCrop">
          <ac:chgData name="Selten, LLM (Liene)" userId="b8fe06bb-7cfa-4f96-b8a0-f4e7fbc49ef5" providerId="ADAL" clId="{F8A9931C-447E-4054-9162-BF4CA5429A0D}" dt="2021-01-08T16:08:22.661" v="583" actId="1076"/>
          <ac:picMkLst>
            <pc:docMk/>
            <pc:sldMk cId="3739191795" sldId="295"/>
            <ac:picMk id="8" creationId="{D42F3BF5-1339-44B5-BC9D-CF6AB91AA982}"/>
          </ac:picMkLst>
        </pc:picChg>
        <pc:picChg chg="add mod modCrop">
          <ac:chgData name="Selten, LLM (Liene)" userId="b8fe06bb-7cfa-4f96-b8a0-f4e7fbc49ef5" providerId="ADAL" clId="{F8A9931C-447E-4054-9162-BF4CA5429A0D}" dt="2021-01-08T16:06:58.857" v="507" actId="732"/>
          <ac:picMkLst>
            <pc:docMk/>
            <pc:sldMk cId="3739191795" sldId="295"/>
            <ac:picMk id="9" creationId="{89965127-CB59-48B0-A5B5-D3C33B8A480D}"/>
          </ac:picMkLst>
        </pc:picChg>
        <pc:picChg chg="add del">
          <ac:chgData name="Selten, LLM (Liene)" userId="b8fe06bb-7cfa-4f96-b8a0-f4e7fbc49ef5" providerId="ADAL" clId="{F8A9931C-447E-4054-9162-BF4CA5429A0D}" dt="2021-01-08T16:10:09.550" v="586" actId="478"/>
          <ac:picMkLst>
            <pc:docMk/>
            <pc:sldMk cId="3739191795" sldId="295"/>
            <ac:picMk id="10" creationId="{192AD518-50B6-4CBB-BA90-DB52306740E7}"/>
          </ac:picMkLst>
        </pc:picChg>
      </pc:sldChg>
      <pc:sldChg chg="addSp delSp modSp mod modAnim">
        <pc:chgData name="Selten, LLM (Liene)" userId="b8fe06bb-7cfa-4f96-b8a0-f4e7fbc49ef5" providerId="ADAL" clId="{F8A9931C-447E-4054-9162-BF4CA5429A0D}" dt="2021-01-08T16:13:53.468" v="675"/>
        <pc:sldMkLst>
          <pc:docMk/>
          <pc:sldMk cId="1686219396" sldId="296"/>
        </pc:sldMkLst>
        <pc:spChg chg="del">
          <ac:chgData name="Selten, LLM (Liene)" userId="b8fe06bb-7cfa-4f96-b8a0-f4e7fbc49ef5" providerId="ADAL" clId="{F8A9931C-447E-4054-9162-BF4CA5429A0D}" dt="2021-01-08T16:10:16.412" v="589" actId="478"/>
          <ac:spMkLst>
            <pc:docMk/>
            <pc:sldMk cId="1686219396" sldId="296"/>
            <ac:spMk id="3" creationId="{CB79C1C5-809B-42A8-B624-B41B0A23AC21}"/>
          </ac:spMkLst>
        </pc:spChg>
        <pc:spChg chg="mod">
          <ac:chgData name="Selten, LLM (Liene)" userId="b8fe06bb-7cfa-4f96-b8a0-f4e7fbc49ef5" providerId="ADAL" clId="{F8A9931C-447E-4054-9162-BF4CA5429A0D}" dt="2021-01-08T16:10:46.705" v="642" actId="1076"/>
          <ac:spMkLst>
            <pc:docMk/>
            <pc:sldMk cId="1686219396" sldId="296"/>
            <ac:spMk id="4" creationId="{00000000-0000-0000-0000-000000000000}"/>
          </ac:spMkLst>
        </pc:spChg>
        <pc:picChg chg="add del mod">
          <ac:chgData name="Selten, LLM (Liene)" userId="b8fe06bb-7cfa-4f96-b8a0-f4e7fbc49ef5" providerId="ADAL" clId="{F8A9931C-447E-4054-9162-BF4CA5429A0D}" dt="2021-01-08T16:12:10.487" v="647" actId="478"/>
          <ac:picMkLst>
            <pc:docMk/>
            <pc:sldMk cId="1686219396" sldId="296"/>
            <ac:picMk id="6" creationId="{76FFD753-5512-4A16-B0F2-52583A6FC4AC}"/>
          </ac:picMkLst>
        </pc:picChg>
        <pc:picChg chg="del">
          <ac:chgData name="Selten, LLM (Liene)" userId="b8fe06bb-7cfa-4f96-b8a0-f4e7fbc49ef5" providerId="ADAL" clId="{F8A9931C-447E-4054-9162-BF4CA5429A0D}" dt="2021-01-08T16:10:12.870" v="587" actId="478"/>
          <ac:picMkLst>
            <pc:docMk/>
            <pc:sldMk cId="1686219396" sldId="296"/>
            <ac:picMk id="8" creationId="{D42F3BF5-1339-44B5-BC9D-CF6AB91AA982}"/>
          </ac:picMkLst>
        </pc:picChg>
        <pc:picChg chg="del">
          <ac:chgData name="Selten, LLM (Liene)" userId="b8fe06bb-7cfa-4f96-b8a0-f4e7fbc49ef5" providerId="ADAL" clId="{F8A9931C-447E-4054-9162-BF4CA5429A0D}" dt="2021-01-08T16:10:13.768" v="588" actId="478"/>
          <ac:picMkLst>
            <pc:docMk/>
            <pc:sldMk cId="1686219396" sldId="296"/>
            <ac:picMk id="9" creationId="{89965127-CB59-48B0-A5B5-D3C33B8A480D}"/>
          </ac:picMkLst>
        </pc:picChg>
        <pc:picChg chg="mod">
          <ac:chgData name="Selten, LLM (Liene)" userId="b8fe06bb-7cfa-4f96-b8a0-f4e7fbc49ef5" providerId="ADAL" clId="{F8A9931C-447E-4054-9162-BF4CA5429A0D}" dt="2021-01-08T16:10:49.328" v="643" actId="14100"/>
          <ac:picMkLst>
            <pc:docMk/>
            <pc:sldMk cId="1686219396" sldId="296"/>
            <ac:picMk id="10" creationId="{192AD518-50B6-4CBB-BA90-DB52306740E7}"/>
          </ac:picMkLst>
        </pc:picChg>
        <pc:picChg chg="add mod">
          <ac:chgData name="Selten, LLM (Liene)" userId="b8fe06bb-7cfa-4f96-b8a0-f4e7fbc49ef5" providerId="ADAL" clId="{F8A9931C-447E-4054-9162-BF4CA5429A0D}" dt="2021-01-08T16:13:40.579" v="673" actId="1076"/>
          <ac:picMkLst>
            <pc:docMk/>
            <pc:sldMk cId="1686219396" sldId="296"/>
            <ac:picMk id="11" creationId="{7ECDE8D9-7081-4E68-83CA-242EE5666D1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3.1 t/m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3.1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3 Water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H3</a:t>
            </a:r>
          </a:p>
        </p:txBody>
      </p:sp>
    </p:spTree>
    <p:extLst>
      <p:ext uri="{BB962C8B-B14F-4D97-AF65-F5344CB8AC3E}">
        <p14:creationId xmlns:p14="http://schemas.microsoft.com/office/powerpoint/2010/main" val="82797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213282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033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© Noordhoff Uitgevers 2017</a:t>
            </a:r>
          </a:p>
        </p:txBody>
      </p:sp>
    </p:spTree>
    <p:extLst>
      <p:ext uri="{BB962C8B-B14F-4D97-AF65-F5344CB8AC3E}">
        <p14:creationId xmlns:p14="http://schemas.microsoft.com/office/powerpoint/2010/main" val="595032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033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123365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55629" y="240867"/>
            <a:ext cx="8076772" cy="6014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30220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2" y="241800"/>
            <a:ext cx="8123228" cy="630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078960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1973" y="232157"/>
            <a:ext cx="8125427" cy="61884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483153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3.1 t/m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3.1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3 Water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H3</a:t>
            </a:r>
          </a:p>
        </p:txBody>
      </p:sp>
    </p:spTree>
    <p:extLst>
      <p:ext uri="{BB962C8B-B14F-4D97-AF65-F5344CB8AC3E}">
        <p14:creationId xmlns:p14="http://schemas.microsoft.com/office/powerpoint/2010/main" val="317770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434204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715019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836394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742400" y="9250572"/>
            <a:ext cx="2520000" cy="5076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13635" y="0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0" name="Rechthoek 9"/>
          <p:cNvSpPr/>
          <p:nvPr userDrawn="1"/>
        </p:nvSpPr>
        <p:spPr>
          <a:xfrm>
            <a:off x="742400" y="2519089"/>
            <a:ext cx="7873200" cy="78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5250" algn="l"/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ond hoek zelfde zijde rechthoek 11" title="Hoofdstuktitel"/>
          <p:cNvSpPr/>
          <p:nvPr userDrawn="1"/>
        </p:nvSpPr>
        <p:spPr>
          <a:xfrm>
            <a:off x="742400" y="1734290"/>
            <a:ext cx="7873200" cy="784800"/>
          </a:xfrm>
          <a:prstGeom prst="round2SameRect">
            <a:avLst>
              <a:gd name="adj1" fmla="val 10599"/>
              <a:gd name="adj2" fmla="val 0"/>
            </a:avLst>
          </a:prstGeom>
          <a:solidFill>
            <a:srgbClr val="1966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5250" algn="l"/>
            <a:endParaRPr lang="nl-NL" sz="2800" dirty="0"/>
          </a:p>
        </p:txBody>
      </p:sp>
      <p:sp>
        <p:nvSpPr>
          <p:cNvPr id="13" name="Rond hoek zelfde zijde rechthoek 12"/>
          <p:cNvSpPr/>
          <p:nvPr userDrawn="1"/>
        </p:nvSpPr>
        <p:spPr>
          <a:xfrm rot="10800000">
            <a:off x="742400" y="3301800"/>
            <a:ext cx="7873200" cy="784800"/>
          </a:xfrm>
          <a:prstGeom prst="round2SameRect">
            <a:avLst>
              <a:gd name="adj1" fmla="val 9992"/>
              <a:gd name="adj2" fmla="val 0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nl-NL" dirty="0"/>
          </a:p>
        </p:txBody>
      </p:sp>
      <p:sp>
        <p:nvSpPr>
          <p:cNvPr id="22" name="Tijdelijke aanduiding voor tekst 20"/>
          <p:cNvSpPr txBox="1">
            <a:spLocks/>
          </p:cNvSpPr>
          <p:nvPr userDrawn="1"/>
        </p:nvSpPr>
        <p:spPr>
          <a:xfrm>
            <a:off x="967075" y="9376463"/>
            <a:ext cx="2070325" cy="315337"/>
          </a:xfrm>
          <a:prstGeom prst="rect">
            <a:avLst/>
          </a:prstGeom>
        </p:spPr>
        <p:txBody>
          <a:bodyPr/>
          <a:lstStyle>
            <a:lvl1pPr marL="0" indent="0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© Noordhoff Uitgevers 2019</a:t>
            </a:r>
          </a:p>
          <a:p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9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None/>
        <a:defRPr sz="3982" kern="1200">
          <a:solidFill>
            <a:schemeClr val="bg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343" userDrawn="1">
          <p15:clr>
            <a:srgbClr val="F26B43"/>
          </p15:clr>
        </p15:guide>
        <p15:guide id="2" pos="5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l="-6000" t="10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 title="Achtergrondfoto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rgbClr val="E5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F3A30E8A-9287-4BD2-93E0-9B4A8A95775B}"/>
              </a:ext>
            </a:extLst>
          </p:cNvPr>
          <p:cNvSpPr txBox="1">
            <a:spLocks/>
          </p:cNvSpPr>
          <p:nvPr userDrawn="1"/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© Noordhoff Uitgevers 2019</a:t>
            </a:r>
          </a:p>
        </p:txBody>
      </p:sp>
    </p:spTree>
    <p:extLst>
      <p:ext uri="{BB962C8B-B14F-4D97-AF65-F5344CB8AC3E}">
        <p14:creationId xmlns:p14="http://schemas.microsoft.com/office/powerpoint/2010/main" val="141677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75" r:id="rId2"/>
    <p:sldLayoutId id="2147483707" r:id="rId3"/>
    <p:sldLayoutId id="2147483708" r:id="rId4"/>
    <p:sldLayoutId id="2147483709" r:id="rId5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l="-6000" t="10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 title="Achtergrondfoto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0BB07576-1B33-4C54-8EBA-01CFD740299F}"/>
              </a:ext>
            </a:extLst>
          </p:cNvPr>
          <p:cNvSpPr txBox="1">
            <a:spLocks/>
          </p:cNvSpPr>
          <p:nvPr userDrawn="1"/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© Noordhoff Uitgevers 2019</a:t>
            </a:r>
          </a:p>
        </p:txBody>
      </p:sp>
    </p:spTree>
    <p:extLst>
      <p:ext uri="{BB962C8B-B14F-4D97-AF65-F5344CB8AC3E}">
        <p14:creationId xmlns:p14="http://schemas.microsoft.com/office/powerpoint/2010/main" val="85577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3" r:id="rId2"/>
    <p:sldLayoutId id="2147483692" r:id="rId3"/>
    <p:sldLayoutId id="2147483691" r:id="rId4"/>
    <p:sldLayoutId id="2147483710" r:id="rId5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NPt8ix2aeGE" TargetMode="Externa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77888" y="2716800"/>
            <a:ext cx="7604124" cy="553547"/>
          </a:xfrm>
        </p:spPr>
        <p:txBody>
          <a:bodyPr/>
          <a:lstStyle/>
          <a:p>
            <a:r>
              <a:rPr lang="nl-NL" dirty="0"/>
              <a:t>Paragraaf 3.3 Water en de mens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9FEF0CE-5F6B-4987-89BB-7F5392A4AB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3 Water</a:t>
            </a:r>
          </a:p>
          <a:p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E3DD6365-3D5F-46A6-8467-A272AFA6A7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4GT H3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785E5BA-1955-4971-84C6-4F1C8202F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" y="44630"/>
            <a:ext cx="12822238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87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Water &gt; 3.3 Water en de mens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4968" y="256310"/>
            <a:ext cx="8168227" cy="591836"/>
          </a:xfrm>
        </p:spPr>
        <p:txBody>
          <a:bodyPr/>
          <a:lstStyle/>
          <a:p>
            <a:r>
              <a:rPr lang="nl-NL" dirty="0"/>
              <a:t>Burgers betalen waterschapsbelasting</a:t>
            </a:r>
            <a:br>
              <a:rPr lang="nl-NL" dirty="0"/>
            </a:b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2532EBA-94EE-426F-936F-13801E4D8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725" y="46255"/>
            <a:ext cx="4410075" cy="9906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92AD518-50B6-4CBB-BA90-DB5230674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99" y="1690510"/>
            <a:ext cx="12628712" cy="807131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ECDE8D9-7081-4E68-83CA-242EE5666D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244" y="0"/>
            <a:ext cx="7516311" cy="979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1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Water &gt; 3.3 Water en de mens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73" y="234964"/>
            <a:ext cx="8168227" cy="591836"/>
          </a:xfrm>
        </p:spPr>
        <p:txBody>
          <a:bodyPr/>
          <a:lstStyle/>
          <a:p>
            <a:r>
              <a:rPr lang="nl-NL" dirty="0"/>
              <a:t>Examenvraag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FD0034F-2F48-4E0A-BF01-DA411FBAF08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9C07003-13E2-4FE1-A52A-97C414D3A4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662"/>
          <a:stretch/>
        </p:blipFill>
        <p:spPr>
          <a:xfrm>
            <a:off x="0" y="3706801"/>
            <a:ext cx="10665388" cy="605170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D810E1A-9931-41B7-90E3-0488837C81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97" t="7137" r="3750" b="48422"/>
          <a:stretch/>
        </p:blipFill>
        <p:spPr>
          <a:xfrm>
            <a:off x="214174" y="-14817"/>
            <a:ext cx="12453226" cy="8086617"/>
          </a:xfrm>
          <a:prstGeom prst="rect">
            <a:avLst/>
          </a:prstGeom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52FB73FA-70F0-4719-9D73-F02C2864E52C}"/>
              </a:ext>
            </a:extLst>
          </p:cNvPr>
          <p:cNvSpPr txBox="1">
            <a:spLocks/>
          </p:cNvSpPr>
          <p:nvPr/>
        </p:nvSpPr>
        <p:spPr>
          <a:xfrm>
            <a:off x="1732400" y="2436301"/>
            <a:ext cx="936104" cy="1191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indent="0" algn="ctr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indent="0" algn="ctr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90" indent="0" algn="ctr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indent="0" algn="ctr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149" indent="0" algn="ctr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379" indent="0" algn="ctr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09" indent="0" algn="ctr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839" indent="0" algn="ctr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9000" dirty="0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14566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2188E-7 4.0625E-6 L 0.27466 -0.208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33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Water &gt; 3.1 Het water stroomt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73" y="234964"/>
            <a:ext cx="8168227" cy="591836"/>
          </a:xfrm>
        </p:spPr>
        <p:txBody>
          <a:bodyPr/>
          <a:lstStyle/>
          <a:p>
            <a:r>
              <a:rPr lang="nl-NL" dirty="0"/>
              <a:t>Examenvraag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FD0034F-2F48-4E0A-BF01-DA411FBAF08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F52640A-0752-4786-AD22-1C80FA4D9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92" y="222651"/>
            <a:ext cx="12704383" cy="94447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42FD876-E2AC-44A3-8BD3-E863DE8D9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37" y="4544510"/>
            <a:ext cx="12818092" cy="1787755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640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FA194ACA-3945-41E5-A946-74C75563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Water &gt; 3.3 Water en de mens</a:t>
            </a:r>
          </a:p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2A3547-07FA-4ADC-BE6F-57C5911AE4A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r>
              <a:rPr lang="nl-NL" sz="4000" dirty="0"/>
              <a:t>- Lezen </a:t>
            </a:r>
            <a:r>
              <a:rPr lang="nl-NL" sz="4000" dirty="0" err="1"/>
              <a:t>blz</a:t>
            </a:r>
            <a:r>
              <a:rPr lang="nl-NL" sz="4000" dirty="0"/>
              <a:t> 80 &amp; 81 in je tekstboek.</a:t>
            </a:r>
            <a:br>
              <a:rPr lang="nl-NL" sz="4000" dirty="0"/>
            </a:br>
            <a:endParaRPr lang="nl-NL" sz="4000" dirty="0"/>
          </a:p>
          <a:p>
            <a:pPr>
              <a:buFontTx/>
              <a:buChar char="-"/>
            </a:pPr>
            <a:r>
              <a:rPr lang="nl-NL" sz="4000" dirty="0"/>
              <a:t>Maken </a:t>
            </a:r>
            <a:r>
              <a:rPr lang="nl-NL" sz="4000" dirty="0">
                <a:solidFill>
                  <a:srgbClr val="FF0000"/>
                </a:solidFill>
              </a:rPr>
              <a:t>opdracht 2 t/m 8 </a:t>
            </a:r>
            <a:r>
              <a:rPr lang="nl-NL" sz="4000" dirty="0"/>
              <a:t>in </a:t>
            </a:r>
            <a:r>
              <a:rPr lang="nl-NL" sz="4000"/>
              <a:t>je werkboek.</a:t>
            </a:r>
            <a:br>
              <a:rPr lang="nl-NL" sz="4000" dirty="0"/>
            </a:br>
            <a:endParaRPr lang="nl-NL" sz="4000" dirty="0"/>
          </a:p>
          <a:p>
            <a:pPr>
              <a:buFontTx/>
              <a:buChar char="-"/>
            </a:pPr>
            <a:r>
              <a:rPr lang="nl-NL" sz="4000" dirty="0"/>
              <a:t>Nakijken via </a:t>
            </a:r>
            <a:r>
              <a:rPr lang="nl-NL" sz="4000" dirty="0" err="1"/>
              <a:t>WikiWijs</a:t>
            </a:r>
            <a:r>
              <a:rPr lang="nl-NL" sz="4000" dirty="0"/>
              <a:t> met rode pen.</a:t>
            </a:r>
          </a:p>
          <a:p>
            <a:pPr>
              <a:buFontTx/>
              <a:buChar char="-"/>
            </a:pPr>
            <a:endParaRPr lang="nl-NL" sz="4000" dirty="0"/>
          </a:p>
          <a:p>
            <a:pPr>
              <a:buFontTx/>
              <a:buChar char="-"/>
            </a:pPr>
            <a:endParaRPr lang="nl-NL" sz="4000" dirty="0"/>
          </a:p>
          <a:p>
            <a:pPr>
              <a:buFontTx/>
              <a:buChar char="-"/>
            </a:pPr>
            <a:endParaRPr lang="nl-NL" sz="4000" dirty="0"/>
          </a:p>
          <a:p>
            <a:pPr marL="0" indent="0">
              <a:buNone/>
            </a:pPr>
            <a:br>
              <a:rPr lang="nl-NL" sz="4400" u="sng" dirty="0"/>
            </a:br>
            <a:r>
              <a:rPr lang="nl-NL" sz="3200" u="sng" dirty="0"/>
              <a:t>Belangrijke begrippen:</a:t>
            </a:r>
            <a:endParaRPr lang="nl-NL" sz="3200" dirty="0"/>
          </a:p>
          <a:p>
            <a:pPr marL="0" indent="0">
              <a:buNone/>
            </a:pPr>
            <a:r>
              <a:rPr lang="nl-NL" sz="2800" i="1" dirty="0"/>
              <a:t>Industrieel watergebruik, proceswater, grijs water, watervervuiling, zelfreinigend vermogen, organische vervuiling, chemische vervuiling, thermische vervuiling, koelwater</a:t>
            </a:r>
            <a:br>
              <a:rPr lang="nl-NL" sz="4000" dirty="0"/>
            </a:br>
            <a:br>
              <a:rPr lang="nl-NL" sz="4000" dirty="0"/>
            </a:br>
            <a:br>
              <a:rPr lang="nl-NL" sz="4000" dirty="0"/>
            </a:br>
            <a:br>
              <a:rPr lang="nl-NL" sz="4000" dirty="0"/>
            </a:br>
            <a:br>
              <a:rPr lang="nl-NL" sz="4000" dirty="0"/>
            </a:br>
            <a:br>
              <a:rPr lang="nl-NL" sz="4000" dirty="0"/>
            </a:br>
            <a:endParaRPr lang="nl-NL" sz="3200" i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89803F5-28BC-460F-B5C8-D2376A3E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moet je doen?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E6DBA0-D872-49FD-BC45-F165ECDF8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725" y="46255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1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E88730C3-E112-4FEE-BAB0-71A638022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Water &gt; 3.3 Water en de mens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016228-7793-4526-A341-02BFBD09A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0096044B-C025-40C8-B31D-231785A93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5" y="257123"/>
            <a:ext cx="8033227" cy="500448"/>
          </a:xfrm>
        </p:spPr>
        <p:txBody>
          <a:bodyPr/>
          <a:lstStyle/>
          <a:p>
            <a:r>
              <a:rPr lang="nl-NL" dirty="0"/>
              <a:t>Wat weet je nog van 3.2?</a:t>
            </a:r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FB745873-A07E-43E5-A30D-65192B6CA1C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" r="830" b="2378"/>
          <a:stretch/>
        </p:blipFill>
        <p:spPr>
          <a:xfrm>
            <a:off x="486895" y="1001350"/>
            <a:ext cx="12165637" cy="8724777"/>
          </a:xfrm>
        </p:spPr>
      </p:pic>
    </p:spTree>
    <p:extLst>
      <p:ext uri="{BB962C8B-B14F-4D97-AF65-F5344CB8AC3E}">
        <p14:creationId xmlns:p14="http://schemas.microsoft.com/office/powerpoint/2010/main" val="62302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E88730C3-E112-4FEE-BAB0-71A638022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Water &gt; 3.3 Water en de mens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A6DC22-B8DE-4B01-9E6D-97957545F23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br>
              <a:rPr lang="nl-NL" sz="3600" dirty="0"/>
            </a:br>
            <a:r>
              <a:rPr lang="nl-NL" sz="3600" dirty="0"/>
              <a:t>Leerdoelen vandaag (zie ook portfolio):</a:t>
            </a:r>
          </a:p>
          <a:p>
            <a:pPr marL="0" indent="0">
              <a:buNone/>
            </a:pPr>
            <a:endParaRPr lang="nl-NL" sz="3600" dirty="0"/>
          </a:p>
          <a:p>
            <a:r>
              <a:rPr lang="nl-NL" sz="3200" dirty="0"/>
              <a:t>Je weet waar de mens het water allemaal voor gebruikt.</a:t>
            </a:r>
          </a:p>
          <a:p>
            <a:r>
              <a:rPr lang="nl-NL" sz="3200" dirty="0"/>
              <a:t>Je begrijpt op welke manier water vervuild wordt.</a:t>
            </a:r>
          </a:p>
          <a:p>
            <a:r>
              <a:rPr lang="nl-NL" sz="3200" dirty="0"/>
              <a:t>Je kunt voorbeelden noemen van duurzaam watergebruik.</a:t>
            </a:r>
          </a:p>
          <a:p>
            <a:pPr marL="0" indent="0">
              <a:buNone/>
            </a:pPr>
            <a:endParaRPr lang="nl-NL" sz="3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9212D-A71E-4E4F-A5E4-8342F064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016228-7793-4526-A341-02BFBD09A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07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Water &gt; 3.3 Water en de mens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Watergebruik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EAF07F6-BF8A-45B0-BF15-70F9DCEA8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725" y="46255"/>
            <a:ext cx="4410075" cy="9906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2A5599E-9821-49B3-9CB4-CC61A2F7C7F4}"/>
              </a:ext>
            </a:extLst>
          </p:cNvPr>
          <p:cNvSpPr txBox="1"/>
          <p:nvPr/>
        </p:nvSpPr>
        <p:spPr>
          <a:xfrm>
            <a:off x="944900" y="2042768"/>
            <a:ext cx="11115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nl-NL" sz="3200" dirty="0"/>
              <a:t>Drinkwater (persoonlijke verzorging, huishouden)</a:t>
            </a:r>
          </a:p>
          <a:p>
            <a:pPr marL="514350" indent="-514350">
              <a:buAutoNum type="arabicPeriod"/>
            </a:pPr>
            <a:endParaRPr lang="nl-NL" sz="3200" dirty="0"/>
          </a:p>
          <a:p>
            <a:pPr marL="514350" indent="-514350">
              <a:buAutoNum type="arabicPeriod"/>
            </a:pPr>
            <a:r>
              <a:rPr lang="nl-NL" sz="3200" dirty="0"/>
              <a:t>Irrigatie water (landbouw)</a:t>
            </a:r>
          </a:p>
          <a:p>
            <a:pPr marL="514350" indent="-514350">
              <a:buAutoNum type="arabicPeriod"/>
            </a:pPr>
            <a:endParaRPr lang="nl-NL" sz="3200" dirty="0"/>
          </a:p>
          <a:p>
            <a:pPr marL="514350" indent="-514350">
              <a:buAutoNum type="arabicPeriod"/>
            </a:pPr>
            <a:r>
              <a:rPr lang="nl-NL" sz="3200" dirty="0">
                <a:solidFill>
                  <a:srgbClr val="FF0000"/>
                </a:solidFill>
              </a:rPr>
              <a:t>Industrieel water </a:t>
            </a:r>
            <a:r>
              <a:rPr lang="nl-NL" sz="3200" dirty="0"/>
              <a:t>(proceswater &amp; koelwater)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DD61673-D3BB-4824-824A-305B6AC0F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400" y="-1"/>
            <a:ext cx="6017043" cy="971171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6EC61AB-801F-4D9B-B370-E76B9DA5C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943" y="5472501"/>
            <a:ext cx="9086819" cy="478018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31EF855-0934-4D8E-B4DD-0E34C2B001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2"/>
          <a:stretch/>
        </p:blipFill>
        <p:spPr>
          <a:xfrm>
            <a:off x="268603" y="5222636"/>
            <a:ext cx="6355397" cy="440249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36F4A33-6ABF-46D4-9C21-FB4AC52D1E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6"/>
          <a:stretch/>
        </p:blipFill>
        <p:spPr>
          <a:xfrm>
            <a:off x="6750184" y="5222636"/>
            <a:ext cx="6017043" cy="44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1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Water &gt; 3.3 Water en de mens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Watergebruik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2532EBA-94EE-426F-936F-13801E4D8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725" y="46255"/>
            <a:ext cx="4410075" cy="9906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B9DB829-21B4-4285-8F77-DA21BC00B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71" y="1711855"/>
            <a:ext cx="12722658" cy="798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70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10EF894-C61A-4345-9575-7EE3C1E8BC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r="9937" b="5559"/>
          <a:stretch/>
        </p:blipFill>
        <p:spPr>
          <a:xfrm>
            <a:off x="6077132" y="2626800"/>
            <a:ext cx="6446391" cy="5175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Water &gt; 3.3 Water en de mens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Duurzaam watergebruik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EB75359-7949-489C-B981-4D40B88278B5}"/>
              </a:ext>
            </a:extLst>
          </p:cNvPr>
          <p:cNvSpPr/>
          <p:nvPr/>
        </p:nvSpPr>
        <p:spPr>
          <a:xfrm>
            <a:off x="473077" y="1997075"/>
            <a:ext cx="5174322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/>
              <a:t>Er is een toenemende vraag naar schoon water, maar het aanbod blijft hetzelfde.</a:t>
            </a:r>
          </a:p>
          <a:p>
            <a:endParaRPr lang="nl-NL" sz="3200" dirty="0"/>
          </a:p>
          <a:p>
            <a:r>
              <a:rPr lang="nl-NL" sz="3200" dirty="0"/>
              <a:t>Om schoon water te besparen kun je regenwatergebruiken om bijv. de wc door te spoelen:   </a:t>
            </a:r>
            <a:br>
              <a:rPr lang="nl-NL" sz="3200" dirty="0"/>
            </a:br>
            <a:r>
              <a:rPr lang="nl-NL" sz="3200" dirty="0">
                <a:solidFill>
                  <a:srgbClr val="FF0000"/>
                </a:solidFill>
              </a:rPr>
              <a:t>- </a:t>
            </a:r>
            <a:r>
              <a:rPr lang="nl-NL" sz="3200" i="1" dirty="0">
                <a:solidFill>
                  <a:srgbClr val="FF0000"/>
                </a:solidFill>
              </a:rPr>
              <a:t>grijs water</a:t>
            </a:r>
            <a:endParaRPr lang="nl-NL" sz="3200" i="1" dirty="0"/>
          </a:p>
          <a:p>
            <a:endParaRPr lang="nl-NL" i="1" dirty="0">
              <a:solidFill>
                <a:srgbClr val="FF0000"/>
              </a:solidFill>
            </a:endParaRPr>
          </a:p>
        </p:txBody>
      </p:sp>
      <p:sp>
        <p:nvSpPr>
          <p:cNvPr id="10" name="Line 22">
            <a:extLst>
              <a:ext uri="{FF2B5EF4-FFF2-40B4-BE49-F238E27FC236}">
                <a16:creationId xmlns:a16="http://schemas.microsoft.com/office/drawing/2014/main" id="{FF27ECD6-963F-4C69-BA1B-53F056CD94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7400" y="6751855"/>
            <a:ext cx="7920000" cy="464945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2532EBA-94EE-426F-936F-13801E4D8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725" y="46255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1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Water &gt; 3.3 Water en de mens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</a:t>
            </a:r>
            <a:br>
              <a:rPr lang="nl-NL" dirty="0"/>
            </a:b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2532EBA-94EE-426F-936F-13801E4D8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725" y="46255"/>
            <a:ext cx="4410075" cy="990600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AE4ED8C6-15FF-47DF-BD3C-CF1CA50737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55"/>
          <a:stretch/>
        </p:blipFill>
        <p:spPr>
          <a:xfrm rot="5400000">
            <a:off x="3636840" y="391815"/>
            <a:ext cx="9713520" cy="90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27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D8CE5C7-5544-4400-AFD2-6C3FEC4307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" r="10886"/>
          <a:stretch/>
        </p:blipFill>
        <p:spPr>
          <a:xfrm>
            <a:off x="141482" y="2784435"/>
            <a:ext cx="6563418" cy="51747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Water &gt; 3.3 Water en de mens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Watervervuiling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EB75359-7949-489C-B981-4D40B88278B5}"/>
              </a:ext>
            </a:extLst>
          </p:cNvPr>
          <p:cNvSpPr/>
          <p:nvPr/>
        </p:nvSpPr>
        <p:spPr>
          <a:xfrm>
            <a:off x="7213122" y="1711855"/>
            <a:ext cx="565019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/>
              <a:t>Door de bevolkingsgroei neemt de </a:t>
            </a:r>
            <a:r>
              <a:rPr lang="nl-NL" sz="3200" dirty="0">
                <a:solidFill>
                  <a:srgbClr val="FF0000"/>
                </a:solidFill>
              </a:rPr>
              <a:t>watervervuiling</a:t>
            </a:r>
            <a:r>
              <a:rPr lang="nl-NL" sz="3200" dirty="0"/>
              <a:t> toe. </a:t>
            </a:r>
          </a:p>
          <a:p>
            <a:endParaRPr lang="nl-NL" sz="3200" i="1" dirty="0"/>
          </a:p>
          <a:p>
            <a:r>
              <a:rPr lang="nl-NL" sz="3200" dirty="0"/>
              <a:t>Welke soorten watervervuiling zijn er?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i="1" dirty="0">
                <a:solidFill>
                  <a:srgbClr val="FF0000"/>
                </a:solidFill>
              </a:rPr>
              <a:t>thermische vervuiling</a:t>
            </a:r>
            <a:r>
              <a:rPr lang="nl-NL" sz="3200" i="1" dirty="0"/>
              <a:t>: </a:t>
            </a:r>
            <a:br>
              <a:rPr lang="nl-NL" sz="3200" i="1" dirty="0"/>
            </a:br>
            <a:r>
              <a:rPr lang="nl-NL" sz="3200" i="1" dirty="0"/>
              <a:t>lozing van koelwater door elektriciteitscentrales en fabrieken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i="1" dirty="0">
                <a:solidFill>
                  <a:srgbClr val="FF0000"/>
                </a:solidFill>
              </a:rPr>
              <a:t>organische vervuiling</a:t>
            </a:r>
            <a:r>
              <a:rPr lang="nl-NL" sz="3200" i="1" dirty="0"/>
              <a:t>: </a:t>
            </a:r>
            <a:br>
              <a:rPr lang="nl-NL" sz="3200" i="1" dirty="0"/>
            </a:br>
            <a:r>
              <a:rPr lang="nl-NL" sz="3200" i="1" dirty="0"/>
              <a:t>maar wel zelfreinigend vermogen van de natuur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i="1" dirty="0">
                <a:solidFill>
                  <a:srgbClr val="FF0000"/>
                </a:solidFill>
              </a:rPr>
              <a:t>chemische vervuiling</a:t>
            </a:r>
            <a:r>
              <a:rPr lang="nl-NL" sz="3200" i="1" dirty="0"/>
              <a:t>: </a:t>
            </a:r>
            <a:br>
              <a:rPr lang="nl-NL" sz="3200" i="1" dirty="0"/>
            </a:br>
            <a:r>
              <a:rPr lang="nl-NL" sz="3200" i="1" dirty="0"/>
              <a:t>door chemische industrie en landbouw</a:t>
            </a:r>
          </a:p>
        </p:txBody>
      </p:sp>
      <p:sp>
        <p:nvSpPr>
          <p:cNvPr id="16" name="Line 22">
            <a:extLst>
              <a:ext uri="{FF2B5EF4-FFF2-40B4-BE49-F238E27FC236}">
                <a16:creationId xmlns:a16="http://schemas.microsoft.com/office/drawing/2014/main" id="{100D2321-B517-4DBB-82D9-EC620CB8A9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7400" y="5911800"/>
            <a:ext cx="5038667" cy="47286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Line 22">
            <a:extLst>
              <a:ext uri="{FF2B5EF4-FFF2-40B4-BE49-F238E27FC236}">
                <a16:creationId xmlns:a16="http://schemas.microsoft.com/office/drawing/2014/main" id="{FF27ECD6-963F-4C69-BA1B-53F056CD94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47401" y="4415480"/>
            <a:ext cx="5165722" cy="46132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" name="Line 22">
            <a:extLst>
              <a:ext uri="{FF2B5EF4-FFF2-40B4-BE49-F238E27FC236}">
                <a16:creationId xmlns:a16="http://schemas.microsoft.com/office/drawing/2014/main" id="{F753607D-F6D1-47E0-BE6D-7C8C085C7C1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08813" y="6834434"/>
            <a:ext cx="5650197" cy="922633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B53A4B3-04FE-483A-BE5F-1D69227AF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725" y="46255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6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Water &gt; 3.3 Water en de mens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Waterschap</a:t>
            </a:r>
            <a:br>
              <a:rPr lang="nl-NL" dirty="0"/>
            </a:b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2532EBA-94EE-426F-936F-13801E4D8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725" y="46255"/>
            <a:ext cx="4410075" cy="9906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B79C1C5-809B-42A8-B624-B41B0A23AC21}"/>
              </a:ext>
            </a:extLst>
          </p:cNvPr>
          <p:cNvSpPr txBox="1"/>
          <p:nvPr/>
        </p:nvSpPr>
        <p:spPr>
          <a:xfrm>
            <a:off x="697400" y="1906800"/>
            <a:ext cx="11835000" cy="307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400" dirty="0"/>
              <a:t>Waterschappen regelen de waterhoeveelheid én kwaliteit.</a:t>
            </a:r>
            <a:br>
              <a:rPr lang="nl-NL" sz="3400" dirty="0"/>
            </a:br>
            <a:endParaRPr lang="nl-NL" sz="3400" dirty="0"/>
          </a:p>
          <a:p>
            <a:r>
              <a:rPr lang="nl-NL" sz="3400" dirty="0"/>
              <a:t>Taken:  1. </a:t>
            </a:r>
            <a:r>
              <a:rPr lang="nl-NL" sz="3400" dirty="0">
                <a:sym typeface="Wingdings" panose="05000000000000000000" pitchFamily="2" charset="2"/>
              </a:rPr>
              <a:t>Bijhouden van dijken, sloten, plassen en gemalen</a:t>
            </a:r>
            <a:br>
              <a:rPr lang="nl-NL" sz="3400" dirty="0">
                <a:sym typeface="Wingdings" panose="05000000000000000000" pitchFamily="2" charset="2"/>
              </a:rPr>
            </a:br>
            <a:r>
              <a:rPr lang="nl-NL" sz="3400" dirty="0">
                <a:sym typeface="Wingdings" panose="05000000000000000000" pitchFamily="2" charset="2"/>
              </a:rPr>
              <a:t>	  2. Zorgen voor schoon drinkwater (zuivering)</a:t>
            </a:r>
            <a:endParaRPr lang="nl-NL" sz="3400" dirty="0"/>
          </a:p>
          <a:p>
            <a:endParaRPr lang="nl-NL" sz="3200" dirty="0"/>
          </a:p>
          <a:p>
            <a:endParaRPr lang="nl-NL" dirty="0"/>
          </a:p>
        </p:txBody>
      </p:sp>
      <p:pic>
        <p:nvPicPr>
          <p:cNvPr id="8" name="Tijdelijke aanduiding voor inhoud 4">
            <a:extLst>
              <a:ext uri="{FF2B5EF4-FFF2-40B4-BE49-F238E27FC236}">
                <a16:creationId xmlns:a16="http://schemas.microsoft.com/office/drawing/2014/main" id="{D42F3BF5-1339-44B5-BC9D-CF6AB91AA9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 r="4947"/>
          <a:stretch/>
        </p:blipFill>
        <p:spPr>
          <a:xfrm>
            <a:off x="382400" y="5188924"/>
            <a:ext cx="6885000" cy="4329712"/>
          </a:xfrm>
          <a:prstGeom prst="rect">
            <a:avLst/>
          </a:prstGeom>
        </p:spPr>
      </p:pic>
      <p:pic>
        <p:nvPicPr>
          <p:cNvPr id="9" name="Tijdelijke aanduiding voor inhoud 3">
            <a:extLst>
              <a:ext uri="{FF2B5EF4-FFF2-40B4-BE49-F238E27FC236}">
                <a16:creationId xmlns:a16="http://schemas.microsoft.com/office/drawing/2014/main" id="{89965127-CB59-48B0-A5B5-D3C33B8A48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4"/>
          <a:stretch/>
        </p:blipFill>
        <p:spPr>
          <a:xfrm>
            <a:off x="6561857" y="5179661"/>
            <a:ext cx="6253821" cy="4329713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5FD3D57-64B0-4C6F-A9BB-04B54DBA79E2}"/>
              </a:ext>
            </a:extLst>
          </p:cNvPr>
          <p:cNvSpPr txBox="1"/>
          <p:nvPr/>
        </p:nvSpPr>
        <p:spPr>
          <a:xfrm>
            <a:off x="4299572" y="4516655"/>
            <a:ext cx="65001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/>
              <a:t>Filmpje: </a:t>
            </a:r>
            <a:r>
              <a:rPr lang="nl-NL" sz="3200" dirty="0">
                <a:hlinkClick r:id="rId5"/>
              </a:rPr>
              <a:t>Waterschappen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73919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 anchorCtr="0"/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36296C7622458BA6EB9983F80420" ma:contentTypeVersion="10" ma:contentTypeDescription="Een nieuw document maken." ma:contentTypeScope="" ma:versionID="8a592616ac6430ca056c277e2062dec3">
  <xsd:schema xmlns:xsd="http://www.w3.org/2001/XMLSchema" xmlns:xs="http://www.w3.org/2001/XMLSchema" xmlns:p="http://schemas.microsoft.com/office/2006/metadata/properties" xmlns:ns2="265e490f-42c1-4584-9a55-d9e61dc9d5d6" targetNamespace="http://schemas.microsoft.com/office/2006/metadata/properties" ma:root="true" ma:fieldsID="e0ee21836795d20ea06862957b67b33b" ns2:_="">
    <xsd:import namespace="265e490f-42c1-4584-9a55-d9e61dc9d5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e490f-42c1-4584-9a55-d9e61dc9d5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7F1EE4-D467-4D3B-9249-6256E3F74FA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E276160-D9A9-4559-A7E6-E8426A9C9A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1E4F76-E663-447B-A080-A8B0811849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5e490f-42c1-4584-9a55-d9e61dc9d5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2073</TotalTime>
  <Words>357</Words>
  <Application>Microsoft Office PowerPoint</Application>
  <PresentationFormat>Aangepast</PresentationFormat>
  <Paragraphs>63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Kantoorthema</vt:lpstr>
      <vt:lpstr>1_Kantoorthema</vt:lpstr>
      <vt:lpstr>2_Kantoorthema</vt:lpstr>
      <vt:lpstr>PowerPoint-presentatie</vt:lpstr>
      <vt:lpstr>Wat weet je nog van 3.2?</vt:lpstr>
      <vt:lpstr>Leerdoelen</vt:lpstr>
      <vt:lpstr>Watergebruik</vt:lpstr>
      <vt:lpstr>Watergebruik</vt:lpstr>
      <vt:lpstr>Duurzaam watergebruik</vt:lpstr>
      <vt:lpstr>Voorbeeld  </vt:lpstr>
      <vt:lpstr>Watervervuiling</vt:lpstr>
      <vt:lpstr>Waterschap </vt:lpstr>
      <vt:lpstr>Burgers betalen waterschapsbelasting </vt:lpstr>
      <vt:lpstr>Examenvraag</vt:lpstr>
      <vt:lpstr>Examenvraag</vt:lpstr>
      <vt:lpstr>Wat moet je doen?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Selten, LLM (Liene)</cp:lastModifiedBy>
  <cp:revision>121</cp:revision>
  <cp:lastPrinted>2017-02-23T12:19:06Z</cp:lastPrinted>
  <dcterms:created xsi:type="dcterms:W3CDTF">2016-06-21T09:44:17Z</dcterms:created>
  <dcterms:modified xsi:type="dcterms:W3CDTF">2021-01-08T16:42:26Z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0x010100C53E36296C7622458BA6EB9983F80420</vt:lpwstr>
  </property>
</Properties>
</file>